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Proxima Nova"/>
      <p:regular r:id="rId72"/>
      <p:bold r:id="rId73"/>
      <p:italic r:id="rId74"/>
      <p:boldItalic r:id="rId75"/>
    </p:embeddedFont>
    <p:embeddedFont>
      <p:font typeface="Proxima Nova Semibold"/>
      <p:regular r:id="rId76"/>
      <p:bold r:id="rId77"/>
      <p:boldItalic r:id="rId78"/>
    </p:embeddedFont>
    <p:embeddedFont>
      <p:font typeface="Fira Sans Extra Condensed"/>
      <p:regular r:id="rId79"/>
      <p:bold r:id="rId80"/>
      <p:italic r:id="rId81"/>
      <p:boldItalic r:id="rId82"/>
    </p:embeddedFont>
    <p:embeddedFont>
      <p:font typeface="Fira Sans Extra Condensed SemiBold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8E21AC-1556-4559-BEFF-E64AA91110DA}">
  <a:tblStyle styleId="{A08E21AC-1556-4559-BEFF-E64AA91110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FiraSansExtraCondensedSemiBold-bold.fntdata"/><Relationship Id="rId83" Type="http://schemas.openxmlformats.org/officeDocument/2006/relationships/font" Target="fonts/FiraSansExtraCondensedSemiBold-regular.fntdata"/><Relationship Id="rId42" Type="http://schemas.openxmlformats.org/officeDocument/2006/relationships/slide" Target="slides/slide36.xml"/><Relationship Id="rId86" Type="http://schemas.openxmlformats.org/officeDocument/2006/relationships/font" Target="fonts/FiraSansExtraCondensedSemiBold-boldItalic.fntdata"/><Relationship Id="rId41" Type="http://schemas.openxmlformats.org/officeDocument/2006/relationships/slide" Target="slides/slide35.xml"/><Relationship Id="rId85" Type="http://schemas.openxmlformats.org/officeDocument/2006/relationships/font" Target="fonts/FiraSansExtraCondensedSemiBold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FiraSansExtraCondensed-bold.fntdata"/><Relationship Id="rId82" Type="http://schemas.openxmlformats.org/officeDocument/2006/relationships/font" Target="fonts/FiraSansExtraCondensed-boldItalic.fntdata"/><Relationship Id="rId81" Type="http://schemas.openxmlformats.org/officeDocument/2006/relationships/font" Target="fonts/FiraSansExtra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5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4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7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6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29.xml"/><Relationship Id="rId79" Type="http://schemas.openxmlformats.org/officeDocument/2006/relationships/font" Target="fonts/FiraSansExtraCondensed-regular.fntdata"/><Relationship Id="rId34" Type="http://schemas.openxmlformats.org/officeDocument/2006/relationships/slide" Target="slides/slide28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9a33e9ae4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9a33e9ae4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9a33e9ae4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9a33e9ae4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9b293baa2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9b293baa2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9a33e9ae4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9a33e9ae4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9b2f8d29d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9b2f8d29d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9b2f8d29d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9b2f8d29d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9b76cd26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9b76cd26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9b2f8d29d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9b2f8d29d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9b2f8d29d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9b2f8d29d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9b76cd26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9b76cd26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293b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293b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9a33e9ae4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9a33e9ae4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9b293baa2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9b293baa2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9b2f8d29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9b2f8d29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9b2f8d29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9b2f8d29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9a33e9ae4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9a33e9ae4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9b76cd265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9b76cd26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9b293baa2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9b293baa2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9b2f8d29d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9b2f8d29d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9b2f8d29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9b2f8d29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9a33e9a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9a33e9a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b76cd265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b76cd265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e9566a474a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e9566a474a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e9566a474a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e9566a474a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e96fd5876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e96fd5876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e96fd5876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e96fd5876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96fd5876e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96fd5876e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e96fd5876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e96fd5876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e96fd5876e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e96fd5876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e96fd5876e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e96fd5876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e96fd5876e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e96fd5876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6fd5876e_0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96fd5876e_0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e96fd5876e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e96fd5876e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e96fd5876e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e96fd5876e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e96fd5876e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e96fd5876e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e96fd5876e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e96fd5876e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e96fd5876e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e96fd5876e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e96fd5876e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e96fd5876e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e96fd5876e_0_2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e96fd5876e_0_2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e96fd5876e_0_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e96fd5876e_0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e96fd5876e_0_3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e96fd5876e_0_3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e96fd5876e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e96fd5876e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b76cd2650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9b76cd2650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e96fd587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e96fd587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e96fd5876e_0_3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e96fd5876e_0_3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ge96fd5876e_0_3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" name="Google Shape;2911;ge96fd5876e_0_3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e96fd5876e_0_4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e96fd5876e_0_4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e96fd5876e_0_4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e96fd5876e_0_4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e96fd5876e_0_4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e96fd5876e_0_4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e96fd5876e_0_4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" name="Google Shape;3089;ge96fd5876e_0_4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e96fd5876e_0_4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e96fd5876e_0_4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e96fd5876e_0_5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e96fd5876e_0_5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e4f2e5e74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e4f2e5e74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b2f8d29d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b2f8d29d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e4f2e5e74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e4f2e5e74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e4f2e5e74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e4f2e5e74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9b293baa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9b293baa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9a33e9ae4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9a33e9ae4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9b293baa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9b293baa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spreadsheets/d/19FeIRuXJx9UT93clUlzz1NoXdboyWKnovnHMDtdCS48/copy#gid=481487198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9FeIRuXJx9UT93clUlzz1NoXdboyWKnovnHMDtdCS48/copy#gid=1595013267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google.com/spreadsheets/d/19FeIRuXJx9UT93clUlzz1NoXdboyWKnovnHMDtdCS48/copy#gid=481487198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cs.google.com/spreadsheets/d/19FeIRuXJx9UT93clUlzz1NoXdboyWKnovnHMDtdCS48/copy#gid=209504518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FF"/>
                </a:solidFill>
              </a:rPr>
              <a:t>Project 7 </a:t>
            </a:r>
            <a:r>
              <a:rPr lang="en" sz="3900"/>
              <a:t>Supervised </a:t>
            </a:r>
            <a:r>
              <a:rPr lang="en" sz="3900"/>
              <a:t>Machine Learning</a:t>
            </a:r>
            <a:endParaRPr sz="3900"/>
          </a:p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Angela Salgado</a:t>
            </a:r>
            <a:endParaRPr b="1" sz="16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Damian Borsiak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0" y="152400"/>
            <a:ext cx="451699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047" y="152400"/>
            <a:ext cx="36182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5"/>
          <p:cNvSpPr txBox="1"/>
          <p:nvPr/>
        </p:nvSpPr>
        <p:spPr>
          <a:xfrm>
            <a:off x="719250" y="252575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NuSVC Model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91" name="Google Shape;6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00" y="768000"/>
            <a:ext cx="4993562" cy="39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25"/>
          <p:cNvSpPr txBox="1"/>
          <p:nvPr/>
        </p:nvSpPr>
        <p:spPr>
          <a:xfrm>
            <a:off x="5994750" y="1725150"/>
            <a:ext cx="265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eparate non-linearly separable data. SVM aims to maximize this margin by mapping training points to a higher dimensional space where a linearly separating hyperplane can be found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6236076" y="727841"/>
            <a:ext cx="2550136" cy="3687818"/>
            <a:chOff x="3346589" y="1035541"/>
            <a:chExt cx="2550136" cy="3687818"/>
          </a:xfrm>
        </p:grpSpPr>
        <p:grpSp>
          <p:nvGrpSpPr>
            <p:cNvPr id="698" name="Google Shape;698;p26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99" name="Google Shape;699;p2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6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6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6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6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2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26"/>
          <p:cNvSpPr/>
          <p:nvPr/>
        </p:nvSpPr>
        <p:spPr>
          <a:xfrm>
            <a:off x="139425" y="751950"/>
            <a:ext cx="5866800" cy="3639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6"/>
          <p:cNvSpPr txBox="1"/>
          <p:nvPr/>
        </p:nvSpPr>
        <p:spPr>
          <a:xfrm>
            <a:off x="457200" y="1030479"/>
            <a:ext cx="2061000" cy="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38" name="Google Shape;738;p26"/>
          <p:cNvCxnSpPr>
            <a:stCxn id="736" idx="3"/>
            <a:endCxn id="734" idx="2"/>
          </p:cNvCxnSpPr>
          <p:nvPr/>
        </p:nvCxnSpPr>
        <p:spPr>
          <a:xfrm>
            <a:off x="6006225" y="2571750"/>
            <a:ext cx="837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39" name="Google Shape;7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0" y="1009650"/>
            <a:ext cx="52006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525"/>
            <a:ext cx="440192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20" y="577938"/>
            <a:ext cx="4284880" cy="384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8"/>
          <p:cNvSpPr txBox="1"/>
          <p:nvPr/>
        </p:nvSpPr>
        <p:spPr>
          <a:xfrm>
            <a:off x="719250" y="252575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BernoulliNB / Bernoulli Naive Bayes / BNB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51" name="Google Shape;7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27" y="803450"/>
            <a:ext cx="7495550" cy="41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9"/>
          <p:cNvGrpSpPr/>
          <p:nvPr/>
        </p:nvGrpSpPr>
        <p:grpSpPr>
          <a:xfrm>
            <a:off x="6236076" y="727841"/>
            <a:ext cx="2550136" cy="3687818"/>
            <a:chOff x="3346589" y="1035541"/>
            <a:chExt cx="2550136" cy="3687818"/>
          </a:xfrm>
        </p:grpSpPr>
        <p:grpSp>
          <p:nvGrpSpPr>
            <p:cNvPr id="757" name="Google Shape;757;p29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758" name="Google Shape;758;p29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9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9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3" name="Google Shape;793;p29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29"/>
          <p:cNvSpPr/>
          <p:nvPr/>
        </p:nvSpPr>
        <p:spPr>
          <a:xfrm>
            <a:off x="139425" y="751950"/>
            <a:ext cx="5866800" cy="3639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9"/>
          <p:cNvSpPr txBox="1"/>
          <p:nvPr/>
        </p:nvSpPr>
        <p:spPr>
          <a:xfrm>
            <a:off x="457200" y="1030479"/>
            <a:ext cx="2061000" cy="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97" name="Google Shape;797;p29"/>
          <p:cNvCxnSpPr>
            <a:stCxn id="795" idx="3"/>
            <a:endCxn id="793" idx="2"/>
          </p:cNvCxnSpPr>
          <p:nvPr/>
        </p:nvCxnSpPr>
        <p:spPr>
          <a:xfrm>
            <a:off x="6006225" y="2571750"/>
            <a:ext cx="837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98" name="Google Shape;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12" y="1305650"/>
            <a:ext cx="5495024" cy="24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1295250"/>
            <a:ext cx="4110825" cy="36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50" y="40075"/>
            <a:ext cx="2809250" cy="11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475" y="1362775"/>
            <a:ext cx="4493625" cy="347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475" y="128763"/>
            <a:ext cx="2432683" cy="9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1"/>
          <p:cNvSpPr txBox="1"/>
          <p:nvPr/>
        </p:nvSpPr>
        <p:spPr>
          <a:xfrm>
            <a:off x="719250" y="252575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AdaBoost Classifier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2" name="Google Shape;812;p31"/>
          <p:cNvSpPr txBox="1"/>
          <p:nvPr/>
        </p:nvSpPr>
        <p:spPr>
          <a:xfrm>
            <a:off x="579850" y="1083025"/>
            <a:ext cx="49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Combining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weak learners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(decision trees)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Assigning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weights to incorrect values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Sequential tree growing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considering past mistakes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3" name="Google Shape;8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0" y="2129175"/>
            <a:ext cx="7984301" cy="19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32"/>
          <p:cNvGrpSpPr/>
          <p:nvPr/>
        </p:nvGrpSpPr>
        <p:grpSpPr>
          <a:xfrm>
            <a:off x="6236076" y="727841"/>
            <a:ext cx="2550136" cy="3687818"/>
            <a:chOff x="3346589" y="1035541"/>
            <a:chExt cx="2550136" cy="3687818"/>
          </a:xfrm>
        </p:grpSpPr>
        <p:grpSp>
          <p:nvGrpSpPr>
            <p:cNvPr id="819" name="Google Shape;819;p32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820" name="Google Shape;820;p32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2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5" name="Google Shape;855;p32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32"/>
          <p:cNvSpPr/>
          <p:nvPr/>
        </p:nvSpPr>
        <p:spPr>
          <a:xfrm>
            <a:off x="139425" y="751950"/>
            <a:ext cx="5866800" cy="3639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2"/>
          <p:cNvSpPr txBox="1"/>
          <p:nvPr/>
        </p:nvSpPr>
        <p:spPr>
          <a:xfrm>
            <a:off x="457200" y="1030479"/>
            <a:ext cx="2061000" cy="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59" name="Google Shape;859;p32"/>
          <p:cNvCxnSpPr>
            <a:stCxn id="857" idx="3"/>
            <a:endCxn id="855" idx="2"/>
          </p:cNvCxnSpPr>
          <p:nvPr/>
        </p:nvCxnSpPr>
        <p:spPr>
          <a:xfrm>
            <a:off x="6006225" y="2571750"/>
            <a:ext cx="837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60" name="Google Shape;8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75" y="819150"/>
            <a:ext cx="4515599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97325"/>
            <a:ext cx="3745891" cy="45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824" y="197325"/>
            <a:ext cx="4746451" cy="459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1137350" y="1708675"/>
            <a:ext cx="3877500" cy="14058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1375522" y="143640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1531920" y="1592801"/>
            <a:ext cx="472011" cy="472011"/>
            <a:chOff x="1190625" y="238125"/>
            <a:chExt cx="5238750" cy="5238750"/>
          </a:xfrm>
        </p:grpSpPr>
        <p:sp>
          <p:nvSpPr>
            <p:cNvPr id="239" name="Google Shape;239;p16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6"/>
          <p:cNvGrpSpPr/>
          <p:nvPr/>
        </p:nvGrpSpPr>
        <p:grpSpPr>
          <a:xfrm>
            <a:off x="1182275" y="2121588"/>
            <a:ext cx="4103400" cy="1133400"/>
            <a:chOff x="-1022750" y="2087188"/>
            <a:chExt cx="4103400" cy="1133400"/>
          </a:xfrm>
        </p:grpSpPr>
        <p:sp>
          <p:nvSpPr>
            <p:cNvPr id="247" name="Google Shape;247;p16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" name="Google Shape;248;p16"/>
            <p:cNvSpPr txBox="1"/>
            <p:nvPr/>
          </p:nvSpPr>
          <p:spPr>
            <a:xfrm>
              <a:off x="-1022750" y="2087188"/>
              <a:ext cx="4103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Based on received data set - compare several analytical models, to predict if company will be bankrupt or not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16"/>
          <p:cNvGrpSpPr/>
          <p:nvPr/>
        </p:nvGrpSpPr>
        <p:grpSpPr>
          <a:xfrm>
            <a:off x="6212005" y="1105601"/>
            <a:ext cx="1678246" cy="3165373"/>
            <a:chOff x="3161760" y="1088175"/>
            <a:chExt cx="1931905" cy="3643804"/>
          </a:xfrm>
        </p:grpSpPr>
        <p:sp>
          <p:nvSpPr>
            <p:cNvPr id="250" name="Google Shape;250;p16"/>
            <p:cNvSpPr/>
            <p:nvPr/>
          </p:nvSpPr>
          <p:spPr>
            <a:xfrm>
              <a:off x="3482626" y="4612138"/>
              <a:ext cx="1422734" cy="119841"/>
            </a:xfrm>
            <a:custGeom>
              <a:rect b="b" l="l" r="r" t="t"/>
              <a:pathLst>
                <a:path extrusionOk="0" h="4363" w="51797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811319" y="2050000"/>
              <a:ext cx="695972" cy="569594"/>
            </a:xfrm>
            <a:custGeom>
              <a:rect b="b" l="l" r="r" t="t"/>
              <a:pathLst>
                <a:path extrusionOk="0" h="20737" w="25338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686154" y="2309340"/>
              <a:ext cx="73091" cy="73064"/>
            </a:xfrm>
            <a:custGeom>
              <a:rect b="b" l="l" r="r" t="t"/>
              <a:pathLst>
                <a:path extrusionOk="0" h="2660" w="2661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559374" y="2309340"/>
              <a:ext cx="73064" cy="73064"/>
            </a:xfrm>
            <a:custGeom>
              <a:rect b="b" l="l" r="r" t="t"/>
              <a:pathLst>
                <a:path extrusionOk="0" h="2660" w="266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507242" y="2213728"/>
              <a:ext cx="104679" cy="261408"/>
            </a:xfrm>
            <a:custGeom>
              <a:rect b="b" l="l" r="r" t="t"/>
              <a:pathLst>
                <a:path extrusionOk="0" h="9517" w="3811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707083" y="2213728"/>
              <a:ext cx="104267" cy="261408"/>
            </a:xfrm>
            <a:custGeom>
              <a:rect b="b" l="l" r="r" t="t"/>
              <a:pathLst>
                <a:path extrusionOk="0" h="9517" w="3796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920472" y="2182938"/>
              <a:ext cx="125169" cy="157197"/>
            </a:xfrm>
            <a:custGeom>
              <a:rect b="b" l="l" r="r" t="t"/>
              <a:pathLst>
                <a:path extrusionOk="0" h="5723" w="4557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936073" y="2198539"/>
              <a:ext cx="93994" cy="126405"/>
            </a:xfrm>
            <a:custGeom>
              <a:rect b="b" l="l" r="r" t="t"/>
              <a:pathLst>
                <a:path extrusionOk="0" h="4602" w="3422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951235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955355" y="2228478"/>
              <a:ext cx="59522" cy="80892"/>
            </a:xfrm>
            <a:custGeom>
              <a:rect b="b" l="l" r="r" t="t"/>
              <a:pathLst>
                <a:path extrusionOk="0" h="2945" w="2167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75836" y="2182938"/>
              <a:ext cx="124757" cy="157197"/>
            </a:xfrm>
            <a:custGeom>
              <a:rect b="b" l="l" r="r" t="t"/>
              <a:pathLst>
                <a:path extrusionOk="0" h="5723" w="4542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290997" y="2198539"/>
              <a:ext cx="94406" cy="126405"/>
            </a:xfrm>
            <a:custGeom>
              <a:rect b="b" l="l" r="r" t="t"/>
              <a:pathLst>
                <a:path extrusionOk="0" h="4602" w="3437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4306186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310691" y="2228478"/>
              <a:ext cx="59138" cy="80892"/>
            </a:xfrm>
            <a:custGeom>
              <a:rect b="b" l="l" r="r" t="t"/>
              <a:pathLst>
                <a:path extrusionOk="0" h="2945" w="2153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146578" y="1879707"/>
              <a:ext cx="25462" cy="170326"/>
            </a:xfrm>
            <a:custGeom>
              <a:rect b="b" l="l" r="r" t="t"/>
              <a:pathLst>
                <a:path extrusionOk="0" h="6201" w="927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054647" y="2619547"/>
              <a:ext cx="208890" cy="56638"/>
            </a:xfrm>
            <a:custGeom>
              <a:rect b="b" l="l" r="r" t="t"/>
              <a:pathLst>
                <a:path extrusionOk="0" h="2062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054647" y="2675359"/>
              <a:ext cx="208890" cy="56226"/>
            </a:xfrm>
            <a:custGeom>
              <a:rect b="b" l="l" r="r" t="t"/>
              <a:pathLst>
                <a:path extrusionOk="0" h="2047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714472" y="2722959"/>
              <a:ext cx="889672" cy="854789"/>
            </a:xfrm>
            <a:custGeom>
              <a:rect b="b" l="l" r="r" t="t"/>
              <a:pathLst>
                <a:path extrusionOk="0" h="31120" w="3239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517515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515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768224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768224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832249" y="2972850"/>
              <a:ext cx="675041" cy="359083"/>
            </a:xfrm>
            <a:custGeom>
              <a:rect b="b" l="l" r="r" t="t"/>
              <a:pathLst>
                <a:path extrusionOk="0" h="13073" w="24576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889270" y="2999932"/>
              <a:ext cx="560996" cy="79216"/>
            </a:xfrm>
            <a:custGeom>
              <a:rect b="b" l="l" r="r" t="t"/>
              <a:pathLst>
                <a:path extrusionOk="0" h="2884" w="20424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910199" y="3026602"/>
              <a:ext cx="519960" cy="25874"/>
            </a:xfrm>
            <a:custGeom>
              <a:rect b="b" l="l" r="r" t="t"/>
              <a:pathLst>
                <a:path extrusionOk="0" h="942" w="1893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893390" y="3245730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3893390" y="3181294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893390" y="3116885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425199" y="3245730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425199" y="3181294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425199" y="3116885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851119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51119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35445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35445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784649" y="2213728"/>
              <a:ext cx="26698" cy="261408"/>
            </a:xfrm>
            <a:custGeom>
              <a:rect b="b" l="l" r="r" t="t"/>
              <a:pathLst>
                <a:path extrusionOk="0" h="9517" w="972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507242" y="2213728"/>
              <a:ext cx="26726" cy="261408"/>
            </a:xfrm>
            <a:custGeom>
              <a:rect b="b" l="l" r="r" t="t"/>
              <a:pathLst>
                <a:path extrusionOk="0" h="9517" w="973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104718" y="1800521"/>
              <a:ext cx="112864" cy="112452"/>
            </a:xfrm>
            <a:custGeom>
              <a:rect b="b" l="l" r="r" t="t"/>
              <a:pathLst>
                <a:path extrusionOk="0" h="4094" w="4109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120292" y="1815683"/>
              <a:ext cx="81688" cy="82100"/>
            </a:xfrm>
            <a:custGeom>
              <a:rect b="b" l="l" r="r" t="t"/>
              <a:pathLst>
                <a:path extrusionOk="0" h="2989" w="2974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32213" y="1827603"/>
              <a:ext cx="69767" cy="70179"/>
            </a:xfrm>
            <a:custGeom>
              <a:rect b="b" l="l" r="r" t="t"/>
              <a:pathLst>
                <a:path extrusionOk="0" h="2555" w="254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975872" y="2415608"/>
              <a:ext cx="369740" cy="138711"/>
            </a:xfrm>
            <a:custGeom>
              <a:rect b="b" l="l" r="r" t="t"/>
              <a:pathLst>
                <a:path extrusionOk="0" h="5050" w="13461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991034" y="2430797"/>
              <a:ext cx="339004" cy="108359"/>
            </a:xfrm>
            <a:custGeom>
              <a:rect b="b" l="l" r="r" t="t"/>
              <a:pathLst>
                <a:path extrusionOk="0" h="3945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991034" y="2430797"/>
              <a:ext cx="339004" cy="16014"/>
            </a:xfrm>
            <a:custGeom>
              <a:rect b="b" l="l" r="r" t="t"/>
              <a:pathLst>
                <a:path extrusionOk="0" h="583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731315" y="3532949"/>
              <a:ext cx="99734" cy="147748"/>
            </a:xfrm>
            <a:custGeom>
              <a:rect b="b" l="l" r="r" t="t"/>
              <a:pathLst>
                <a:path extrusionOk="0" h="5379" w="3631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814182" y="3562503"/>
              <a:ext cx="84160" cy="185900"/>
            </a:xfrm>
            <a:custGeom>
              <a:rect b="b" l="l" r="r" t="t"/>
              <a:pathLst>
                <a:path extrusionOk="0" h="6768" w="3064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890100" y="3562915"/>
              <a:ext cx="87841" cy="185103"/>
            </a:xfrm>
            <a:custGeom>
              <a:rect b="b" l="l" r="r" t="t"/>
              <a:pathLst>
                <a:path extrusionOk="0" h="6739" w="3198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948797" y="3523528"/>
              <a:ext cx="91934" cy="184252"/>
            </a:xfrm>
            <a:custGeom>
              <a:rect b="b" l="l" r="r" t="t"/>
              <a:pathLst>
                <a:path extrusionOk="0" h="6708" w="3347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596701" y="2837028"/>
              <a:ext cx="323402" cy="396823"/>
            </a:xfrm>
            <a:custGeom>
              <a:rect b="b" l="l" r="r" t="t"/>
              <a:pathLst>
                <a:path extrusionOk="0" h="14447" w="11774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745241" y="3342962"/>
              <a:ext cx="264320" cy="299588"/>
            </a:xfrm>
            <a:custGeom>
              <a:rect b="b" l="l" r="r" t="t"/>
              <a:pathLst>
                <a:path extrusionOk="0" h="10907" w="9623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715302" y="3173905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769467" y="3228069"/>
              <a:ext cx="126817" cy="126433"/>
            </a:xfrm>
            <a:custGeom>
              <a:rect b="b" l="l" r="r" t="t"/>
              <a:pathLst>
                <a:path extrusionOk="0" h="4603" w="4617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585220" y="274592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639385" y="2800085"/>
              <a:ext cx="126405" cy="126433"/>
            </a:xfrm>
            <a:custGeom>
              <a:rect b="b" l="l" r="r" t="t"/>
              <a:pathLst>
                <a:path extrusionOk="0" h="4603" w="4602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756743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756743" y="3818546"/>
              <a:ext cx="233117" cy="96054"/>
            </a:xfrm>
            <a:custGeom>
              <a:rect b="b" l="l" r="r" t="t"/>
              <a:pathLst>
                <a:path extrusionOk="0" h="3497" w="8487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3756743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690274" y="4571103"/>
              <a:ext cx="370152" cy="119456"/>
            </a:xfrm>
            <a:custGeom>
              <a:rect b="b" l="l" r="r" t="t"/>
              <a:pathLst>
                <a:path extrusionOk="0" h="4349" w="13476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756743" y="400606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810495" y="4059840"/>
              <a:ext cx="126817" cy="126817"/>
            </a:xfrm>
            <a:custGeom>
              <a:rect b="b" l="l" r="r" t="t"/>
              <a:pathLst>
                <a:path extrusionOk="0" h="4617" w="4617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332857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332857" y="3818546"/>
              <a:ext cx="233117" cy="97290"/>
            </a:xfrm>
            <a:custGeom>
              <a:rect b="b" l="l" r="r" t="t"/>
              <a:pathLst>
                <a:path extrusionOk="0" h="3542" w="8487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332857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277868" y="4571103"/>
              <a:ext cx="370179" cy="119456"/>
            </a:xfrm>
            <a:custGeom>
              <a:rect b="b" l="l" r="r" t="t"/>
              <a:pathLst>
                <a:path extrusionOk="0" h="4349" w="13477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332857" y="4006061"/>
              <a:ext cx="234765" cy="234765"/>
            </a:xfrm>
            <a:custGeom>
              <a:rect b="b" l="l" r="r" t="t"/>
              <a:pathLst>
                <a:path extrusionOk="0" h="8547" w="8547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386609" y="4059840"/>
              <a:ext cx="126845" cy="126817"/>
            </a:xfrm>
            <a:custGeom>
              <a:rect b="b" l="l" r="r" t="t"/>
              <a:pathLst>
                <a:path extrusionOk="0" h="4617" w="4618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714472" y="3577692"/>
              <a:ext cx="889672" cy="301209"/>
            </a:xfrm>
            <a:custGeom>
              <a:rect b="b" l="l" r="r" t="t"/>
              <a:pathLst>
                <a:path extrusionOk="0" h="10966" w="3239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4543361" y="3615019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3751415" y="3604362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3714472" y="3728263"/>
              <a:ext cx="889672" cy="150632"/>
            </a:xfrm>
            <a:custGeom>
              <a:rect b="b" l="l" r="r" t="t"/>
              <a:pathLst>
                <a:path extrusionOk="0" h="5484" w="3239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4641445" y="1540769"/>
              <a:ext cx="281102" cy="280690"/>
            </a:xfrm>
            <a:custGeom>
              <a:rect b="b" l="l" r="r" t="t"/>
              <a:pathLst>
                <a:path extrusionOk="0" h="10219" w="10234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4737056" y="1672060"/>
              <a:ext cx="51309" cy="51749"/>
            </a:xfrm>
            <a:custGeom>
              <a:rect b="b" l="l" r="r" t="t"/>
              <a:pathLst>
                <a:path extrusionOk="0" h="1884" w="1868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782184" y="1340511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883124" y="1397971"/>
              <a:ext cx="114512" cy="196585"/>
            </a:xfrm>
            <a:custGeom>
              <a:rect b="b" l="l" r="r" t="t"/>
              <a:pathLst>
                <a:path extrusionOk="0" h="7157" w="4169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863842" y="1411512"/>
              <a:ext cx="153076" cy="169090"/>
            </a:xfrm>
            <a:custGeom>
              <a:rect b="b" l="l" r="r" t="t"/>
              <a:pathLst>
                <a:path extrusionOk="0" h="6156" w="5573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4835112" y="1453371"/>
              <a:ext cx="210538" cy="85781"/>
            </a:xfrm>
            <a:custGeom>
              <a:rect b="b" l="l" r="r" t="t"/>
              <a:pathLst>
                <a:path extrusionOk="0" h="3123" w="7665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4917182" y="1473064"/>
              <a:ext cx="46393" cy="45981"/>
            </a:xfrm>
            <a:custGeom>
              <a:rect b="b" l="l" r="r" t="t"/>
              <a:pathLst>
                <a:path extrusionOk="0" h="1674" w="1689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4873703" y="1407804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020182" y="1474300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4857690" y="1526816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358312" y="1540769"/>
              <a:ext cx="280690" cy="280690"/>
            </a:xfrm>
            <a:custGeom>
              <a:rect b="b" l="l" r="r" t="t"/>
              <a:pathLst>
                <a:path extrusionOk="0" h="10219" w="10219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492074" y="1672060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161760" y="1332326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230674" y="1397559"/>
              <a:ext cx="179775" cy="179747"/>
            </a:xfrm>
            <a:custGeom>
              <a:rect b="b" l="l" r="r" t="t"/>
              <a:pathLst>
                <a:path extrusionOk="0" h="6544" w="6545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4149022" y="1269125"/>
              <a:ext cx="12333" cy="373448"/>
            </a:xfrm>
            <a:custGeom>
              <a:rect b="b" l="l" r="r" t="t"/>
              <a:pathLst>
                <a:path extrusionOk="0" h="13596" w="449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4129329" y="1477157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999246" y="1088175"/>
              <a:ext cx="311893" cy="311481"/>
            </a:xfrm>
            <a:custGeom>
              <a:rect b="b" l="l" r="r" t="t"/>
              <a:pathLst>
                <a:path extrusionOk="0" h="11340" w="11355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4067776" y="1152584"/>
              <a:ext cx="178127" cy="178127"/>
            </a:xfrm>
            <a:custGeom>
              <a:rect b="b" l="l" r="r" t="t"/>
              <a:pathLst>
                <a:path extrusionOk="0" h="6485" w="6485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4"/>
          <p:cNvSpPr txBox="1"/>
          <p:nvPr/>
        </p:nvSpPr>
        <p:spPr>
          <a:xfrm>
            <a:off x="719250" y="252575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Linear Discriminant Analysis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72" name="Google Shape;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1825663"/>
            <a:ext cx="3525025" cy="2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450" y="951675"/>
            <a:ext cx="5138826" cy="396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5"/>
          <p:cNvGrpSpPr/>
          <p:nvPr/>
        </p:nvGrpSpPr>
        <p:grpSpPr>
          <a:xfrm>
            <a:off x="6236076" y="727841"/>
            <a:ext cx="2550136" cy="3687818"/>
            <a:chOff x="3346589" y="1035541"/>
            <a:chExt cx="2550136" cy="3687818"/>
          </a:xfrm>
        </p:grpSpPr>
        <p:grpSp>
          <p:nvGrpSpPr>
            <p:cNvPr id="879" name="Google Shape;879;p35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880" name="Google Shape;880;p35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5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5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5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5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5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5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5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5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5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5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5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5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5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5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5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5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5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5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5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5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5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5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5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5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5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5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5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5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5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5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5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5" name="Google Shape;915;p35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35"/>
          <p:cNvSpPr/>
          <p:nvPr/>
        </p:nvSpPr>
        <p:spPr>
          <a:xfrm>
            <a:off x="139425" y="751950"/>
            <a:ext cx="5866800" cy="3639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5"/>
          <p:cNvSpPr txBox="1"/>
          <p:nvPr/>
        </p:nvSpPr>
        <p:spPr>
          <a:xfrm>
            <a:off x="457200" y="1030479"/>
            <a:ext cx="2061000" cy="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19" name="Google Shape;919;p35"/>
          <p:cNvCxnSpPr>
            <a:stCxn id="917" idx="3"/>
            <a:endCxn id="915" idx="2"/>
          </p:cNvCxnSpPr>
          <p:nvPr/>
        </p:nvCxnSpPr>
        <p:spPr>
          <a:xfrm>
            <a:off x="6006225" y="2571750"/>
            <a:ext cx="837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20" name="Google Shape;9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25" y="1773274"/>
            <a:ext cx="4652400" cy="14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36"/>
          <p:cNvPicPr preferRelativeResize="0"/>
          <p:nvPr/>
        </p:nvPicPr>
        <p:blipFill rotWithShape="1">
          <a:blip r:embed="rId3">
            <a:alphaModFix/>
          </a:blip>
          <a:srcRect b="1409" l="0" r="-1461" t="0"/>
          <a:stretch/>
        </p:blipFill>
        <p:spPr>
          <a:xfrm>
            <a:off x="266025" y="121625"/>
            <a:ext cx="3959674" cy="47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099" y="302125"/>
            <a:ext cx="4613500" cy="443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Tuning of NuSVC</a:t>
            </a:r>
            <a:endParaRPr/>
          </a:p>
        </p:txBody>
      </p:sp>
      <p:pic>
        <p:nvPicPr>
          <p:cNvPr id="932" name="Google Shape;9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21" y="1876525"/>
            <a:ext cx="3352751" cy="29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400" y="935275"/>
            <a:ext cx="6229194" cy="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8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8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8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942" name="Google Shape;942;p38"/>
          <p:cNvGrpSpPr/>
          <p:nvPr/>
        </p:nvGrpSpPr>
        <p:grpSpPr>
          <a:xfrm>
            <a:off x="6629400" y="934075"/>
            <a:ext cx="2057400" cy="1081700"/>
            <a:chOff x="6629400" y="934075"/>
            <a:chExt cx="2057400" cy="1081700"/>
          </a:xfrm>
        </p:grpSpPr>
        <p:sp>
          <p:nvSpPr>
            <p:cNvPr id="943" name="Google Shape;943;p38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4" name="Google Shape;944;p38"/>
            <p:cNvSpPr txBox="1"/>
            <p:nvPr/>
          </p:nvSpPr>
          <p:spPr>
            <a:xfrm>
              <a:off x="6629400" y="1497375"/>
              <a:ext cx="20574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Adapting code to our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5" name="Google Shape;945;p38"/>
          <p:cNvGrpSpPr/>
          <p:nvPr/>
        </p:nvGrpSpPr>
        <p:grpSpPr>
          <a:xfrm>
            <a:off x="3543300" y="934075"/>
            <a:ext cx="2057400" cy="1083899"/>
            <a:chOff x="3543300" y="934075"/>
            <a:chExt cx="2057400" cy="1083899"/>
          </a:xfrm>
        </p:grpSpPr>
        <p:sp>
          <p:nvSpPr>
            <p:cNvPr id="946" name="Google Shape;946;p38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7" name="Google Shape;947;p38"/>
            <p:cNvSpPr txBox="1"/>
            <p:nvPr/>
          </p:nvSpPr>
          <p:spPr>
            <a:xfrm>
              <a:off x="3543300" y="1456674"/>
              <a:ext cx="20574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Understanding the models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8" name="Google Shape;948;p38"/>
          <p:cNvGrpSpPr/>
          <p:nvPr/>
        </p:nvGrpSpPr>
        <p:grpSpPr>
          <a:xfrm>
            <a:off x="457200" y="934075"/>
            <a:ext cx="2057401" cy="1083800"/>
            <a:chOff x="457200" y="934075"/>
            <a:chExt cx="2057401" cy="1083800"/>
          </a:xfrm>
        </p:grpSpPr>
        <p:sp>
          <p:nvSpPr>
            <p:cNvPr id="949" name="Google Shape;949;p38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0" name="Google Shape;950;p38"/>
            <p:cNvSpPr txBox="1"/>
            <p:nvPr/>
          </p:nvSpPr>
          <p:spPr>
            <a:xfrm>
              <a:off x="457200" y="1504875"/>
              <a:ext cx="20574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Features selection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52" name="Google Shape;952;p38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8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38"/>
          <p:cNvGrpSpPr/>
          <p:nvPr/>
        </p:nvGrpSpPr>
        <p:grpSpPr>
          <a:xfrm>
            <a:off x="6629400" y="3005625"/>
            <a:ext cx="2057400" cy="1081700"/>
            <a:chOff x="6629400" y="3005625"/>
            <a:chExt cx="2057400" cy="1081700"/>
          </a:xfrm>
        </p:grpSpPr>
        <p:sp>
          <p:nvSpPr>
            <p:cNvPr id="955" name="Google Shape;955;p38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6" name="Google Shape;956;p38"/>
            <p:cNvSpPr txBox="1"/>
            <p:nvPr/>
          </p:nvSpPr>
          <p:spPr>
            <a:xfrm>
              <a:off x="6629400" y="3533825"/>
              <a:ext cx="20574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Time consuming output 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/ results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7" name="Google Shape;957;p38"/>
          <p:cNvGrpSpPr/>
          <p:nvPr/>
        </p:nvGrpSpPr>
        <p:grpSpPr>
          <a:xfrm>
            <a:off x="457200" y="3005625"/>
            <a:ext cx="2057400" cy="1083875"/>
            <a:chOff x="457200" y="3005625"/>
            <a:chExt cx="2057400" cy="1083875"/>
          </a:xfrm>
        </p:grpSpPr>
        <p:sp>
          <p:nvSpPr>
            <p:cNvPr id="958" name="Google Shape;958;p38"/>
            <p:cNvSpPr txBox="1"/>
            <p:nvPr/>
          </p:nvSpPr>
          <p:spPr>
            <a:xfrm>
              <a:off x="457200" y="3488900"/>
              <a:ext cx="2057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Evaluation of models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0" name="Google Shape;960;p38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961" name="Google Shape;961;p38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2" name="Google Shape;962;p38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963" name="Google Shape;963;p38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rect b="b" l="l" r="r" t="t"/>
                <a:pathLst>
                  <a:path extrusionOk="0" h="67669" w="76484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rect b="b" l="l" r="r" t="t"/>
                <a:pathLst>
                  <a:path extrusionOk="0" h="9014" w="40184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rect b="b" l="l" r="r" t="t"/>
                <a:pathLst>
                  <a:path extrusionOk="0" h="17659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rect b="b" l="l" r="r" t="t"/>
                <a:pathLst>
                  <a:path extrusionOk="0" h="1864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rect b="b" l="l" r="r" t="t"/>
                <a:pathLst>
                  <a:path extrusionOk="0" h="2690" w="5983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rect b="b" l="l" r="r" t="t"/>
                <a:pathLst>
                  <a:path extrusionOk="0" h="2022" w="2009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rect b="b" l="l" r="r" t="t"/>
                <a:pathLst>
                  <a:path extrusionOk="0" h="2022" w="2008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rect b="b" l="l" r="r" t="t"/>
                <a:pathLst>
                  <a:path extrusionOk="0" h="2336" w="235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rect b="b" l="l" r="r" t="t"/>
                <a:pathLst>
                  <a:path extrusionOk="0" h="2047" w="11585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rect b="b" l="l" r="r" t="t"/>
                <a:pathLst>
                  <a:path extrusionOk="0" h="2060" w="11585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rect b="b" l="l" r="r" t="t"/>
                <a:pathLst>
                  <a:path extrusionOk="0" h="2047" w="7479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38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1016" name="Google Shape;1016;p38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h="29519" w="51899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fill="none" h="29519" w="51899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rect b="b" l="l" r="r" t="t"/>
                <a:pathLst>
                  <a:path extrusionOk="0" h="7256" w="51899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rect b="b" l="l" r="r" t="t"/>
                <a:pathLst>
                  <a:path extrusionOk="0" h="1391" w="41523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rect b="b" l="l" r="r" t="t"/>
                <a:pathLst>
                  <a:path extrusionOk="0" h="1391" w="20755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rect b="b" l="l" r="r" t="t"/>
                <a:pathLst>
                  <a:path extrusionOk="0" h="342" w="618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rect b="b" l="l" r="r" t="t"/>
                <a:pathLst>
                  <a:path extrusionOk="0" h="342" w="617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rect b="b" l="l" r="r" t="t"/>
                <a:pathLst>
                  <a:path extrusionOk="0" h="329" w="617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rect b="b" l="l" r="r" t="t"/>
                <a:pathLst>
                  <a:path extrusionOk="0" h="329" w="618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rect b="b" l="l" r="r" t="t"/>
                <a:pathLst>
                  <a:path extrusionOk="0" h="1391" w="2624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rect b="b" l="l" r="r" t="t"/>
                <a:pathLst>
                  <a:path extrusionOk="0" h="932" w="88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rect b="b" l="l" r="r" t="t"/>
                <a:pathLst>
                  <a:path extrusionOk="0" h="2927" w="51899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fill="none" h="11559" w="24402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h="9106" w="904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fill="none" h="9106" w="904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h="9198" w="9119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fill="none" h="9198" w="9119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fill="none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fill="none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38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040" name="Google Shape;1040;p38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rect b="b" l="l" r="r" t="t"/>
                <a:pathLst>
                  <a:path extrusionOk="0" h="920" w="17043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rect b="b" l="l" r="r" t="t"/>
                <a:pathLst>
                  <a:path extrusionOk="0" h="920" w="5445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rect b="b" l="l" r="r" t="t"/>
                <a:pathLst>
                  <a:path extrusionOk="0" h="920" w="6416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rect b="b" l="l" r="r" t="t"/>
                <a:pathLst>
                  <a:path extrusionOk="0" h="919" w="14196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rect b="b" l="l" r="r" t="t"/>
                <a:pathLst>
                  <a:path extrusionOk="0" h="919" w="4645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rect b="b" l="l" r="r" t="t"/>
                <a:pathLst>
                  <a:path extrusionOk="0" h="4186" w="6469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rect b="b" l="l" r="r" t="t"/>
                <a:pathLst>
                  <a:path extrusionOk="0" h="4186" w="6468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rect b="b" l="l" r="r" t="t"/>
                <a:pathLst>
                  <a:path extrusionOk="0" h="3334" w="161783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rect b="b" l="l" r="r" t="t"/>
                <a:pathLst>
                  <a:path extrusionOk="0" h="17397" w="32405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rect b="b" l="l" r="r" t="t"/>
                <a:pathLst>
                  <a:path extrusionOk="0" h="52595" w="52581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rect b="b" l="l" r="r" t="t"/>
                <a:pathLst>
                  <a:path extrusionOk="0" h="7715" w="50167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rect b="b" l="l" r="r" t="t"/>
                <a:pathLst>
                  <a:path extrusionOk="0" h="47675" w="38059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rect b="b" l="l" r="r" t="t"/>
                <a:pathLst>
                  <a:path extrusionOk="0" h="7072" w="13723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rect b="b" l="l" r="r" t="t"/>
                <a:pathLst>
                  <a:path extrusionOk="0" h="29742" w="2493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rect b="b" l="l" r="r" t="t"/>
                <a:pathLst>
                  <a:path extrusionOk="0" h="53225" w="6245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rect b="b" l="l" r="r" t="t"/>
                <a:pathLst>
                  <a:path extrusionOk="0" h="4159" w="45341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rect b="b" l="l" r="r" t="t"/>
                <a:pathLst>
                  <a:path extrusionOk="0" h="6246" w="2493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rect b="b" l="l" r="r" t="t"/>
                <a:pathLst>
                  <a:path extrusionOk="0" h="5825" w="2336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rect b="b" l="l" r="r" t="t"/>
                <a:pathLst>
                  <a:path extrusionOk="0" h="39122" w="32942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rect b="b" l="l" r="r" t="t"/>
                <a:pathLst>
                  <a:path extrusionOk="0" h="2494" w="22041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3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7840" y="1084300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080" name="Google Shape;1080;p39"/>
          <p:cNvGrpSpPr/>
          <p:nvPr/>
        </p:nvGrpSpPr>
        <p:grpSpPr>
          <a:xfrm flipH="1">
            <a:off x="2457032" y="1748768"/>
            <a:ext cx="2564311" cy="2664201"/>
            <a:chOff x="457200" y="1322450"/>
            <a:chExt cx="3281689" cy="3409523"/>
          </a:xfrm>
        </p:grpSpPr>
        <p:sp>
          <p:nvSpPr>
            <p:cNvPr id="1081" name="Google Shape;1081;p39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9"/>
          <p:cNvGrpSpPr/>
          <p:nvPr/>
        </p:nvGrpSpPr>
        <p:grpSpPr>
          <a:xfrm>
            <a:off x="5369190" y="1197961"/>
            <a:ext cx="3317645" cy="1898587"/>
            <a:chOff x="6454800" y="995163"/>
            <a:chExt cx="2232000" cy="1898587"/>
          </a:xfrm>
        </p:grpSpPr>
        <p:sp>
          <p:nvSpPr>
            <p:cNvPr id="1122" name="Google Shape;1122;p39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0,97 accuracy score..</a:t>
              </a:r>
              <a:endParaRPr b="1" sz="21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3" name="Google Shape;1123;p39"/>
            <p:cNvSpPr txBox="1"/>
            <p:nvPr/>
          </p:nvSpPr>
          <p:spPr>
            <a:xfrm>
              <a:off x="6740043" y="1675149"/>
              <a:ext cx="1946700" cy="12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u="sng">
                  <a:latin typeface="Roboto"/>
                  <a:ea typeface="Roboto"/>
                  <a:cs typeface="Roboto"/>
                  <a:sym typeface="Roboto"/>
                </a:rPr>
                <a:t>AdaBoostClassifier</a:t>
              </a:r>
              <a:r>
                <a:rPr lang="en" sz="1700">
                  <a:latin typeface="Roboto"/>
                  <a:ea typeface="Roboto"/>
                  <a:cs typeface="Roboto"/>
                  <a:sym typeface="Roboto"/>
                </a:rPr>
                <a:t> is the best model for our data</a:t>
              </a:r>
              <a:endParaRPr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4" name="Google Shape;1124;p39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With a …</a:t>
              </a:r>
              <a:endParaRPr b="1" sz="22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138" y="436750"/>
            <a:ext cx="7469722" cy="40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145" name="Google Shape;1145;p43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1146" name="Google Shape;1146;p43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147" name="Google Shape;1147;p43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1148" name="Google Shape;1148;p43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AI software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9" name="Google Shape;1149;p43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50" name="Google Shape;1150;p43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1151" name="Google Shape;1151;p43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43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1209" name="Google Shape;1209;p43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1210" name="Google Shape;1210;p43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Compact the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1" name="Google Shape;1211;p43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12" name="Google Shape;1212;p43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213" name="Google Shape;1213;p43"/>
          <p:cNvGrpSpPr/>
          <p:nvPr/>
        </p:nvGrpSpPr>
        <p:grpSpPr>
          <a:xfrm>
            <a:off x="3297248" y="2502860"/>
            <a:ext cx="2653504" cy="682838"/>
            <a:chOff x="3297248" y="2502860"/>
            <a:chExt cx="2653504" cy="682838"/>
          </a:xfrm>
        </p:grpSpPr>
        <p:grpSp>
          <p:nvGrpSpPr>
            <p:cNvPr id="1214" name="Google Shape;1214;p43"/>
            <p:cNvGrpSpPr/>
            <p:nvPr/>
          </p:nvGrpSpPr>
          <p:grpSpPr>
            <a:xfrm>
              <a:off x="3969548" y="2502860"/>
              <a:ext cx="1981204" cy="673400"/>
              <a:chOff x="3581360" y="1153913"/>
              <a:chExt cx="1981204" cy="673400"/>
            </a:xfrm>
          </p:grpSpPr>
          <p:sp>
            <p:nvSpPr>
              <p:cNvPr id="1215" name="Google Shape;1215;p43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Framework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6" name="Google Shape;1216;p43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17" name="Google Shape;1217;p43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218" name="Google Shape;1218;p43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1219" name="Google Shape;1219;p43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1220" name="Google Shape;1220;p43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 the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1" name="Google Shape;1221;p43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22" name="Google Shape;1222;p43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223" name="Google Shape;1223;p43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1224" name="Google Shape;1224;p43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1225" name="Google Shape;1225;p43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 the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6" name="Google Shape;1226;p43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Saturn is the only planet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27" name="Google Shape;1227;p43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1229" name="Google Shape;1229;p43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1230" name="Google Shape;1230;p43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Integrate the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31" name="Google Shape;1231;p43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32" name="Google Shape;1232;p43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1233" name="Google Shape;1233;p43"/>
          <p:cNvCxnSpPr>
            <a:stCxn id="1146" idx="4"/>
            <a:endCxn id="1217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43"/>
          <p:cNvCxnSpPr>
            <a:stCxn id="1217" idx="4"/>
            <a:endCxn id="1222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5" name="Google Shape;1235;p43"/>
          <p:cNvCxnSpPr>
            <a:stCxn id="1212" idx="4"/>
            <a:endCxn id="1227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6" name="Google Shape;1236;p43"/>
          <p:cNvCxnSpPr>
            <a:stCxn id="1227" idx="4"/>
            <a:endCxn id="1232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presentation</a:t>
            </a:r>
            <a:endParaRPr/>
          </a:p>
        </p:txBody>
      </p:sp>
      <p:grpSp>
        <p:nvGrpSpPr>
          <p:cNvPr id="342" name="Google Shape;342;p17"/>
          <p:cNvGrpSpPr/>
          <p:nvPr/>
        </p:nvGrpSpPr>
        <p:grpSpPr>
          <a:xfrm>
            <a:off x="5370133" y="1450011"/>
            <a:ext cx="2716242" cy="2750745"/>
            <a:chOff x="457200" y="1485900"/>
            <a:chExt cx="3205384" cy="3246100"/>
          </a:xfrm>
        </p:grpSpPr>
        <p:sp>
          <p:nvSpPr>
            <p:cNvPr id="343" name="Google Shape;343;p17"/>
            <p:cNvSpPr/>
            <p:nvPr/>
          </p:nvSpPr>
          <p:spPr>
            <a:xfrm>
              <a:off x="457200" y="4516621"/>
              <a:ext cx="1920994" cy="173515"/>
            </a:xfrm>
            <a:custGeom>
              <a:rect b="b" l="l" r="r" t="t"/>
              <a:pathLst>
                <a:path extrusionOk="0" h="4292" w="47517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360341" y="2998390"/>
              <a:ext cx="417454" cy="50373"/>
            </a:xfrm>
            <a:custGeom>
              <a:rect b="b" l="l" r="r" t="t"/>
              <a:pathLst>
                <a:path extrusionOk="0" h="1246" w="10326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2623642" y="2998390"/>
              <a:ext cx="154150" cy="50373"/>
            </a:xfrm>
            <a:custGeom>
              <a:rect b="b" l="l" r="r" t="t"/>
              <a:pathLst>
                <a:path extrusionOk="0" h="1246" w="3813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2665443" y="2196079"/>
              <a:ext cx="84453" cy="111176"/>
            </a:xfrm>
            <a:custGeom>
              <a:rect b="b" l="l" r="r" t="t"/>
              <a:pathLst>
                <a:path extrusionOk="0" h="2750" w="2089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3148708" y="1685326"/>
              <a:ext cx="513874" cy="513874"/>
            </a:xfrm>
            <a:custGeom>
              <a:rect b="b" l="l" r="r" t="t"/>
              <a:pathLst>
                <a:path extrusionOk="0" h="12711" w="12711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1460840" y="4303652"/>
              <a:ext cx="374844" cy="292776"/>
            </a:xfrm>
            <a:custGeom>
              <a:rect b="b" l="l" r="r" t="t"/>
              <a:pathLst>
                <a:path extrusionOk="0" h="7242" w="9272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460840" y="4527860"/>
              <a:ext cx="213376" cy="68565"/>
            </a:xfrm>
            <a:custGeom>
              <a:rect b="b" l="l" r="r" t="t"/>
              <a:pathLst>
                <a:path extrusionOk="0" h="1696" w="5278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728790" y="3425460"/>
              <a:ext cx="999449" cy="975071"/>
            </a:xfrm>
            <a:custGeom>
              <a:rect b="b" l="l" r="r" t="t"/>
              <a:pathLst>
                <a:path extrusionOk="0" h="24119" w="24722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025971" y="3702707"/>
              <a:ext cx="60035" cy="868585"/>
            </a:xfrm>
            <a:custGeom>
              <a:rect b="b" l="l" r="r" t="t"/>
              <a:pathLst>
                <a:path extrusionOk="0" h="21485" w="1485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2769624" y="4502714"/>
              <a:ext cx="572736" cy="154514"/>
            </a:xfrm>
            <a:custGeom>
              <a:rect b="b" l="l" r="r" t="t"/>
              <a:pathLst>
                <a:path extrusionOk="0" h="3822" w="14167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991123" y="3677925"/>
              <a:ext cx="129732" cy="201774"/>
            </a:xfrm>
            <a:custGeom>
              <a:rect b="b" l="l" r="r" t="t"/>
              <a:pathLst>
                <a:path extrusionOk="0" h="4991" w="3209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638357" y="3666323"/>
              <a:ext cx="835273" cy="68565"/>
            </a:xfrm>
            <a:custGeom>
              <a:rect b="b" l="l" r="r" t="t"/>
              <a:pathLst>
                <a:path extrusionOk="0" h="1696" w="20661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2608158" y="3560607"/>
              <a:ext cx="895671" cy="132845"/>
            </a:xfrm>
            <a:custGeom>
              <a:rect b="b" l="l" r="r" t="t"/>
              <a:pathLst>
                <a:path extrusionOk="0" h="3286" w="22155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2727418" y="3376301"/>
              <a:ext cx="506516" cy="60439"/>
            </a:xfrm>
            <a:custGeom>
              <a:rect b="b" l="l" r="r" t="t"/>
              <a:pathLst>
                <a:path extrusionOk="0" h="1495" w="12529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636821" y="1931606"/>
              <a:ext cx="169998" cy="314445"/>
            </a:xfrm>
            <a:custGeom>
              <a:rect b="b" l="l" r="r" t="t"/>
              <a:pathLst>
                <a:path extrusionOk="0" h="7778" w="4205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378129" y="3053371"/>
              <a:ext cx="1130353" cy="532066"/>
            </a:xfrm>
            <a:custGeom>
              <a:rect b="b" l="l" r="r" t="t"/>
              <a:pathLst>
                <a:path extrusionOk="0" h="13161" w="2796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548892" y="2179787"/>
              <a:ext cx="691229" cy="743906"/>
            </a:xfrm>
            <a:custGeom>
              <a:rect b="b" l="l" r="r" t="t"/>
              <a:pathLst>
                <a:path extrusionOk="0" h="18401" w="17098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861757" y="2179019"/>
              <a:ext cx="379129" cy="650964"/>
            </a:xfrm>
            <a:custGeom>
              <a:rect b="b" l="l" r="r" t="t"/>
              <a:pathLst>
                <a:path extrusionOk="0" h="16102" w="9378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2947341" y="2125574"/>
              <a:ext cx="715243" cy="1044000"/>
            </a:xfrm>
            <a:custGeom>
              <a:rect b="b" l="l" r="r" t="t"/>
              <a:pathLst>
                <a:path extrusionOk="0" h="25824" w="17692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213755" y="1813115"/>
              <a:ext cx="234682" cy="453071"/>
            </a:xfrm>
            <a:custGeom>
              <a:rect b="b" l="l" r="r" t="t"/>
              <a:pathLst>
                <a:path extrusionOk="0" h="11207" w="5805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3095263" y="1636935"/>
              <a:ext cx="328797" cy="476317"/>
            </a:xfrm>
            <a:custGeom>
              <a:rect b="b" l="l" r="r" t="t"/>
              <a:pathLst>
                <a:path extrusionOk="0" h="11782" w="8133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144827" y="1846022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3252484" y="1852208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173085" y="1864619"/>
              <a:ext cx="38366" cy="102645"/>
            </a:xfrm>
            <a:custGeom>
              <a:rect b="b" l="l" r="r" t="t"/>
              <a:pathLst>
                <a:path extrusionOk="0" h="2539" w="949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239709" y="1819705"/>
              <a:ext cx="50737" cy="27531"/>
            </a:xfrm>
            <a:custGeom>
              <a:rect b="b" l="l" r="r" t="t"/>
              <a:pathLst>
                <a:path extrusionOk="0" h="681" w="1255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3129343" y="1813519"/>
              <a:ext cx="53486" cy="24822"/>
            </a:xfrm>
            <a:custGeom>
              <a:rect b="b" l="l" r="r" t="t"/>
              <a:pathLst>
                <a:path extrusionOk="0" h="614" w="1323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172317" y="1990832"/>
              <a:ext cx="74791" cy="39174"/>
            </a:xfrm>
            <a:custGeom>
              <a:rect b="b" l="l" r="r" t="t"/>
              <a:pathLst>
                <a:path extrusionOk="0" h="969" w="185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2936102" y="1485900"/>
              <a:ext cx="533643" cy="434151"/>
            </a:xfrm>
            <a:custGeom>
              <a:rect b="b" l="l" r="r" t="t"/>
              <a:pathLst>
                <a:path extrusionOk="0" h="10739" w="1320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362445" y="1835956"/>
              <a:ext cx="85989" cy="123951"/>
            </a:xfrm>
            <a:custGeom>
              <a:rect b="b" l="l" r="r" t="t"/>
              <a:pathLst>
                <a:path extrusionOk="0" h="3066" w="2127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094695" y="4153426"/>
              <a:ext cx="274220" cy="484079"/>
            </a:xfrm>
            <a:custGeom>
              <a:rect b="b" l="l" r="r" t="t"/>
              <a:pathLst>
                <a:path extrusionOk="0" h="11974" w="6783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2094695" y="4545284"/>
              <a:ext cx="179700" cy="92215"/>
            </a:xfrm>
            <a:custGeom>
              <a:rect b="b" l="l" r="r" t="t"/>
              <a:pathLst>
                <a:path extrusionOk="0" h="2281" w="4445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2538058" y="2129455"/>
              <a:ext cx="197933" cy="312909"/>
            </a:xfrm>
            <a:custGeom>
              <a:rect b="b" l="l" r="r" t="t"/>
              <a:pathLst>
                <a:path extrusionOk="0" h="7740" w="4896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2690629" y="2229350"/>
              <a:ext cx="913864" cy="865108"/>
            </a:xfrm>
            <a:custGeom>
              <a:rect b="b" l="l" r="r" t="t"/>
              <a:pathLst>
                <a:path extrusionOk="0" h="21399" w="22605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2245326" y="3107947"/>
              <a:ext cx="1263157" cy="1100154"/>
            </a:xfrm>
            <a:custGeom>
              <a:rect b="b" l="l" r="r" t="t"/>
              <a:pathLst>
                <a:path extrusionOk="0" h="27213" w="31245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497793" y="2941469"/>
              <a:ext cx="215721" cy="56962"/>
            </a:xfrm>
            <a:custGeom>
              <a:rect b="b" l="l" r="r" t="t"/>
              <a:pathLst>
                <a:path extrusionOk="0" h="1409" w="5336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297762" y="2216211"/>
              <a:ext cx="311009" cy="575041"/>
            </a:xfrm>
            <a:custGeom>
              <a:rect b="b" l="l" r="r" t="t"/>
              <a:pathLst>
                <a:path extrusionOk="0" h="14224" w="7693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1720260" y="2966615"/>
              <a:ext cx="427157" cy="87566"/>
            </a:xfrm>
            <a:custGeom>
              <a:rect b="b" l="l" r="r" t="t"/>
              <a:pathLst>
                <a:path extrusionOk="0" h="2166" w="10566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616889" y="2749401"/>
              <a:ext cx="322975" cy="304783"/>
            </a:xfrm>
            <a:custGeom>
              <a:rect b="b" l="l" r="r" t="t"/>
              <a:pathLst>
                <a:path extrusionOk="0" h="7539" w="7989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132856" y="1940136"/>
              <a:ext cx="1342557" cy="867008"/>
            </a:xfrm>
            <a:custGeom>
              <a:rect b="b" l="l" r="r" t="t"/>
              <a:pathLst>
                <a:path extrusionOk="0" h="21446" w="33209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2263154" y="1940136"/>
              <a:ext cx="212244" cy="867008"/>
            </a:xfrm>
            <a:custGeom>
              <a:rect b="b" l="l" r="r" t="t"/>
              <a:pathLst>
                <a:path extrusionOk="0" h="21446" w="525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59489" y="3162564"/>
              <a:ext cx="2251327" cy="48836"/>
            </a:xfrm>
            <a:custGeom>
              <a:rect b="b" l="l" r="r" t="t"/>
              <a:pathLst>
                <a:path extrusionOk="0" h="1208" w="55688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67930" y="3124603"/>
              <a:ext cx="583167" cy="1607397"/>
            </a:xfrm>
            <a:custGeom>
              <a:rect b="b" l="l" r="r" t="t"/>
              <a:pathLst>
                <a:path extrusionOk="0" h="39760" w="14425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2786643" y="3124603"/>
              <a:ext cx="583207" cy="1607397"/>
            </a:xfrm>
            <a:custGeom>
              <a:rect b="b" l="l" r="r" t="t"/>
              <a:pathLst>
                <a:path extrusionOk="0" h="39760" w="14426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47991" y="3048722"/>
              <a:ext cx="2480914" cy="124719"/>
            </a:xfrm>
            <a:custGeom>
              <a:rect b="b" l="l" r="r" t="t"/>
              <a:pathLst>
                <a:path extrusionOk="0" h="3085" w="61367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2520634" y="2107018"/>
              <a:ext cx="232782" cy="51909"/>
            </a:xfrm>
            <a:custGeom>
              <a:rect b="b" l="l" r="r" t="t"/>
              <a:pathLst>
                <a:path extrusionOk="0" h="1284" w="5758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517157" y="2213867"/>
              <a:ext cx="89870" cy="173919"/>
            </a:xfrm>
            <a:custGeom>
              <a:rect b="b" l="l" r="r" t="t"/>
              <a:pathLst>
                <a:path extrusionOk="0" h="4302" w="2223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7"/>
          <p:cNvSpPr txBox="1"/>
          <p:nvPr/>
        </p:nvSpPr>
        <p:spPr>
          <a:xfrm>
            <a:off x="5636275" y="942725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Content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90" name="Google Shape;390;p17"/>
          <p:cNvGrpSpPr/>
          <p:nvPr/>
        </p:nvGrpSpPr>
        <p:grpSpPr>
          <a:xfrm>
            <a:off x="6252025" y="1965550"/>
            <a:ext cx="483000" cy="483000"/>
            <a:chOff x="4095775" y="2496725"/>
            <a:chExt cx="483000" cy="483000"/>
          </a:xfrm>
        </p:grpSpPr>
        <p:sp>
          <p:nvSpPr>
            <p:cNvPr id="391" name="Google Shape;391;p17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4" name="Google Shape;394;p17"/>
          <p:cNvCxnSpPr>
            <a:stCxn id="389" idx="2"/>
            <a:endCxn id="391" idx="0"/>
          </p:cNvCxnSpPr>
          <p:nvPr/>
        </p:nvCxnSpPr>
        <p:spPr>
          <a:xfrm rot="5400000">
            <a:off x="6312775" y="1549925"/>
            <a:ext cx="596400" cy="23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oval"/>
            <a:tailEnd len="med" w="med" type="none"/>
          </a:ln>
        </p:spPr>
      </p:cxnSp>
      <p:grpSp>
        <p:nvGrpSpPr>
          <p:cNvPr id="395" name="Google Shape;395;p17"/>
          <p:cNvGrpSpPr/>
          <p:nvPr/>
        </p:nvGrpSpPr>
        <p:grpSpPr>
          <a:xfrm>
            <a:off x="1415525" y="1040288"/>
            <a:ext cx="2518200" cy="331800"/>
            <a:chOff x="457200" y="959300"/>
            <a:chExt cx="2518200" cy="331800"/>
          </a:xfrm>
        </p:grpSpPr>
        <p:sp>
          <p:nvSpPr>
            <p:cNvPr id="396" name="Google Shape;396;p17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Tracking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7" name="Google Shape;397;p1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17"/>
          <p:cNvGrpSpPr/>
          <p:nvPr/>
        </p:nvGrpSpPr>
        <p:grpSpPr>
          <a:xfrm>
            <a:off x="1460475" y="1462213"/>
            <a:ext cx="2473300" cy="331800"/>
            <a:chOff x="502100" y="959300"/>
            <a:chExt cx="2473300" cy="331800"/>
          </a:xfrm>
        </p:grpSpPr>
        <p:sp>
          <p:nvSpPr>
            <p:cNvPr id="399" name="Google Shape;399;p17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>
              <a:off x="5021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1" name="Google Shape;401;p17"/>
          <p:cNvGrpSpPr/>
          <p:nvPr/>
        </p:nvGrpSpPr>
        <p:grpSpPr>
          <a:xfrm>
            <a:off x="1415475" y="1821738"/>
            <a:ext cx="2518200" cy="331800"/>
            <a:chOff x="457200" y="959300"/>
            <a:chExt cx="2518200" cy="331800"/>
          </a:xfrm>
        </p:grpSpPr>
        <p:sp>
          <p:nvSpPr>
            <p:cNvPr id="402" name="Google Shape;402;p17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 selection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3" name="Google Shape;403;p1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4" name="Google Shape;404;p17"/>
          <p:cNvGrpSpPr/>
          <p:nvPr/>
        </p:nvGrpSpPr>
        <p:grpSpPr>
          <a:xfrm>
            <a:off x="1460475" y="2243663"/>
            <a:ext cx="4175750" cy="331813"/>
            <a:chOff x="502150" y="959300"/>
            <a:chExt cx="4175750" cy="331813"/>
          </a:xfrm>
        </p:grpSpPr>
        <p:sp>
          <p:nvSpPr>
            <p:cNvPr id="405" name="Google Shape;405;p17"/>
            <p:cNvSpPr txBox="1"/>
            <p:nvPr/>
          </p:nvSpPr>
          <p:spPr>
            <a:xfrm>
              <a:off x="914400" y="959313"/>
              <a:ext cx="3763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Models description and implementation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6" name="Google Shape;406;p17"/>
            <p:cNvSpPr txBox="1"/>
            <p:nvPr/>
          </p:nvSpPr>
          <p:spPr>
            <a:xfrm>
              <a:off x="50215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7" name="Google Shape;407;p17"/>
          <p:cNvGrpSpPr/>
          <p:nvPr/>
        </p:nvGrpSpPr>
        <p:grpSpPr>
          <a:xfrm>
            <a:off x="1415475" y="2665588"/>
            <a:ext cx="4220700" cy="331813"/>
            <a:chOff x="457200" y="959300"/>
            <a:chExt cx="4220700" cy="331813"/>
          </a:xfrm>
        </p:grpSpPr>
        <p:sp>
          <p:nvSpPr>
            <p:cNvPr id="408" name="Google Shape;408;p17"/>
            <p:cNvSpPr txBox="1"/>
            <p:nvPr/>
          </p:nvSpPr>
          <p:spPr>
            <a:xfrm>
              <a:off x="914400" y="959313"/>
              <a:ext cx="3763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Hyperparameters Tuning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9" name="Google Shape;409;p1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0" name="Google Shape;410;p17"/>
          <p:cNvGrpSpPr/>
          <p:nvPr/>
        </p:nvGrpSpPr>
        <p:grpSpPr>
          <a:xfrm>
            <a:off x="1460475" y="3087513"/>
            <a:ext cx="3196250" cy="331813"/>
            <a:chOff x="502150" y="959300"/>
            <a:chExt cx="3196250" cy="331813"/>
          </a:xfrm>
        </p:grpSpPr>
        <p:sp>
          <p:nvSpPr>
            <p:cNvPr id="411" name="Google Shape;411;p17"/>
            <p:cNvSpPr txBox="1"/>
            <p:nvPr/>
          </p:nvSpPr>
          <p:spPr>
            <a:xfrm>
              <a:off x="914400" y="959313"/>
              <a:ext cx="278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Challenges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2" name="Google Shape;412;p17"/>
            <p:cNvSpPr txBox="1"/>
            <p:nvPr/>
          </p:nvSpPr>
          <p:spPr>
            <a:xfrm>
              <a:off x="50215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3" name="Google Shape;413;p17"/>
          <p:cNvGrpSpPr/>
          <p:nvPr/>
        </p:nvGrpSpPr>
        <p:grpSpPr>
          <a:xfrm>
            <a:off x="1415425" y="3447038"/>
            <a:ext cx="2518200" cy="331800"/>
            <a:chOff x="457200" y="959300"/>
            <a:chExt cx="2518200" cy="331800"/>
          </a:xfrm>
        </p:grpSpPr>
        <p:sp>
          <p:nvSpPr>
            <p:cNvPr id="414" name="Google Shape;414;p17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5" name="Google Shape;415;p1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6" name="Google Shape;416;p17"/>
          <p:cNvGrpSpPr/>
          <p:nvPr/>
        </p:nvGrpSpPr>
        <p:grpSpPr>
          <a:xfrm>
            <a:off x="1460475" y="3868963"/>
            <a:ext cx="2473200" cy="331800"/>
            <a:chOff x="502200" y="959300"/>
            <a:chExt cx="2473200" cy="331800"/>
          </a:xfrm>
        </p:grpSpPr>
        <p:sp>
          <p:nvSpPr>
            <p:cNvPr id="417" name="Google Shape;417;p17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Q&amp;A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418;p17"/>
            <p:cNvSpPr txBox="1"/>
            <p:nvPr/>
          </p:nvSpPr>
          <p:spPr>
            <a:xfrm>
              <a:off x="502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4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4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4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4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246" name="Google Shape;1246;p44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1247" name="Google Shape;1247;p44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44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1255" name="Google Shape;1255;p4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44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1259" name="Google Shape;1259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Intelligence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0" name="Google Shape;1260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act on their own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They act according to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Systems display cognitive ability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make decisions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1" name="Google Shape;1261;p44"/>
          <p:cNvGrpSpPr/>
          <p:nvPr/>
        </p:nvGrpSpPr>
        <p:grpSpPr>
          <a:xfrm>
            <a:off x="5114996" y="2359226"/>
            <a:ext cx="3343204" cy="1488799"/>
            <a:chOff x="5114996" y="2302076"/>
            <a:chExt cx="3343204" cy="1488799"/>
          </a:xfrm>
        </p:grpSpPr>
        <p:sp>
          <p:nvSpPr>
            <p:cNvPr id="1262" name="Google Shape;1262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3" name="Google Shape;1263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64" name="Google Shape;1264;p44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5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45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machine learning applications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71" name="Google Shape;1271;p45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1272" name="Google Shape;1272;p45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h="42876" w="83046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h="37070" w="3707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h="15583" w="15583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fill="none" h="15583" w="15583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4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322" name="Google Shape;1322;p45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h="9222" w="9236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45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fill="none" h="9222" w="9236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5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h="5693" w="659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45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fill="none" h="5693" w="659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45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27" name="Google Shape;1327;p45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1328" name="Google Shape;1328;p45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45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1331" name="Google Shape;1331;p45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2" name="Google Shape;1332;p45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Spam filtering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33" name="Google Shape;1333;p45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1334" name="Google Shape;1334;p45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35" name="Google Shape;1335;p45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1336" name="Google Shape;1336;p45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45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1339" name="Google Shape;1339;p45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0" name="Google Shape;1340;p45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Risk assessment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41" name="Google Shape;1341;p45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1342" name="Google Shape;1342;p45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45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1345" name="Google Shape;1345;p45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all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6" name="Google Shape;1346;p45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banking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47" name="Google Shape;1347;p45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48" name="Google Shape;1348;p45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1349" name="Google Shape;1349;p45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45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1352" name="Google Shape;1352;p45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3" name="Google Shape;1353;p45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networks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54" name="Google Shape;1354;p45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46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6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362" name="Google Shape;1362;p46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1363" name="Google Shape;1363;p46"/>
            <p:cNvSpPr/>
            <p:nvPr/>
          </p:nvSpPr>
          <p:spPr>
            <a:xfrm>
              <a:off x="6452356" y="2349928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6816895" y="2372169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7181435" y="2372169"/>
              <a:ext cx="209984" cy="209956"/>
            </a:xfrm>
            <a:custGeom>
              <a:rect b="b" l="l" r="r" t="t"/>
              <a:pathLst>
                <a:path extrusionOk="0" h="16451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6452369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6816895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7181435" y="2712362"/>
              <a:ext cx="209984" cy="210135"/>
            </a:xfrm>
            <a:custGeom>
              <a:rect b="b" l="l" r="r" t="t"/>
              <a:pathLst>
                <a:path extrusionOk="0" h="16465" w="1645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6452369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6816895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7181435" y="3052734"/>
              <a:ext cx="209984" cy="209943"/>
            </a:xfrm>
            <a:custGeom>
              <a:rect b="b" l="l" r="r" t="t"/>
              <a:pathLst>
                <a:path extrusionOk="0" h="16450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6662336" y="2464438"/>
              <a:ext cx="154584" cy="19437"/>
            </a:xfrm>
            <a:custGeom>
              <a:rect b="b" l="l" r="r" t="t"/>
              <a:pathLst>
                <a:path extrusionOk="0" h="1523" w="1211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7026863" y="2464438"/>
              <a:ext cx="154597" cy="19437"/>
            </a:xfrm>
            <a:custGeom>
              <a:rect b="b" l="l" r="r" t="t"/>
              <a:pathLst>
                <a:path extrusionOk="0" h="1523" w="12111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6662336" y="2807708"/>
              <a:ext cx="154584" cy="19450"/>
            </a:xfrm>
            <a:custGeom>
              <a:rect b="b" l="l" r="r" t="t"/>
              <a:pathLst>
                <a:path extrusionOk="0" h="1524" w="1211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6547537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6547537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7276603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6916620" y="2582133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6916620" y="2922505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7276603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7026863" y="2807708"/>
              <a:ext cx="154597" cy="19450"/>
            </a:xfrm>
            <a:custGeom>
              <a:rect b="b" l="l" r="r" t="t"/>
              <a:pathLst>
                <a:path extrusionOk="0" h="1524" w="12111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6662336" y="3147901"/>
              <a:ext cx="154584" cy="19629"/>
            </a:xfrm>
            <a:custGeom>
              <a:rect b="b" l="l" r="r" t="t"/>
              <a:pathLst>
                <a:path extrusionOk="0" h="1538" w="1211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7026863" y="3147901"/>
              <a:ext cx="154597" cy="19629"/>
            </a:xfrm>
            <a:custGeom>
              <a:rect b="b" l="l" r="r" t="t"/>
              <a:pathLst>
                <a:path extrusionOk="0" h="1538" w="12111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46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1385" name="Google Shape;1385;p46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h="23665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fill="none" h="23665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-1837767" y="2457712"/>
              <a:ext cx="348957" cy="302037"/>
            </a:xfrm>
            <a:custGeom>
              <a:rect b="b" l="l" r="r" t="t"/>
              <a:pathLst>
                <a:path extrusionOk="0" h="23666" w="27337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fill="none" h="23680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-1829036" y="2804262"/>
              <a:ext cx="348944" cy="302025"/>
            </a:xfrm>
            <a:custGeom>
              <a:rect b="b" l="l" r="r" t="t"/>
              <a:pathLst>
                <a:path extrusionOk="0" h="23665" w="27336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-2429875" y="2463711"/>
              <a:ext cx="348957" cy="302203"/>
            </a:xfrm>
            <a:custGeom>
              <a:rect b="b" l="l" r="r" t="t"/>
              <a:pathLst>
                <a:path extrusionOk="0" h="23679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-2429875" y="2811524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-2126195" y="2978806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46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1395" name="Google Shape;1395;p46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6" name="Google Shape;1396;p46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98" name="Google Shape;1398;p46"/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1399" name="Google Shape;1399;p46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0" name="Google Shape;1400;p46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02" name="Google Shape;1402;p46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1403" name="Google Shape;1403;p46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404" name="Google Shape;1404;p46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6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6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6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6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6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6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6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6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6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6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6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6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6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6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6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6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6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2" name="Google Shape;1422;p46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4" name="Google Shape;1424;p46"/>
          <p:cNvCxnSpPr>
            <a:stCxn id="1397" idx="6"/>
            <a:endCxn id="1422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5" name="Google Shape;1425;p46"/>
          <p:cNvCxnSpPr>
            <a:stCxn id="1401" idx="2"/>
            <a:endCxn id="1423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6" name="Google Shape;1426;p46"/>
          <p:cNvCxnSpPr>
            <a:stCxn id="1397" idx="4"/>
            <a:endCxn id="1360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7" name="Google Shape;1427;p46"/>
          <p:cNvCxnSpPr>
            <a:stCxn id="1360" idx="2"/>
            <a:endCxn id="1395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8" name="Google Shape;1428;p46"/>
          <p:cNvCxnSpPr>
            <a:stCxn id="1401" idx="4"/>
            <a:endCxn id="1359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9" name="Google Shape;1429;p46"/>
          <p:cNvCxnSpPr>
            <a:stCxn id="1359" idx="2"/>
            <a:endCxn id="1399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4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435" name="Google Shape;1435;p47"/>
          <p:cNvGrpSpPr/>
          <p:nvPr/>
        </p:nvGrpSpPr>
        <p:grpSpPr>
          <a:xfrm>
            <a:off x="3704250" y="2113000"/>
            <a:ext cx="1734600" cy="986200"/>
            <a:chOff x="3704250" y="2113000"/>
            <a:chExt cx="1734600" cy="986200"/>
          </a:xfrm>
        </p:grpSpPr>
        <p:sp>
          <p:nvSpPr>
            <p:cNvPr id="1436" name="Google Shape;1436;p47"/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7" name="Google Shape;1437;p47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8" name="Google Shape;1438;p47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1439" name="Google Shape;1439;p47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3509017" y="1622848"/>
              <a:ext cx="2125304" cy="3058016"/>
            </a:xfrm>
            <a:custGeom>
              <a:rect b="b" l="l" r="r" t="t"/>
              <a:pathLst>
                <a:path extrusionOk="0" h="71520" w="49706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3509017" y="1622848"/>
              <a:ext cx="2125304" cy="3058016"/>
            </a:xfrm>
            <a:custGeom>
              <a:rect b="b" l="l" r="r" t="t"/>
              <a:pathLst>
                <a:path extrusionOk="0" fill="none" h="71520" w="49706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3457878" y="1571709"/>
              <a:ext cx="2227537" cy="3160250"/>
            </a:xfrm>
            <a:custGeom>
              <a:rect b="b" l="l" r="r" t="t"/>
              <a:pathLst>
                <a:path extrusionOk="0" h="73911" w="52097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3605738" y="1773103"/>
              <a:ext cx="1931827" cy="2757474"/>
            </a:xfrm>
            <a:custGeom>
              <a:rect b="b" l="l" r="r" t="t"/>
              <a:pathLst>
                <a:path extrusionOk="0" h="64491" w="45181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4100416" y="1183543"/>
              <a:ext cx="278095" cy="620625"/>
            </a:xfrm>
            <a:custGeom>
              <a:rect b="b" l="l" r="r" t="t"/>
              <a:pathLst>
                <a:path extrusionOk="0" h="14515" w="6504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4136333" y="1502952"/>
              <a:ext cx="51138" cy="301227"/>
            </a:xfrm>
            <a:custGeom>
              <a:rect b="b" l="l" r="r" t="t"/>
              <a:pathLst>
                <a:path extrusionOk="0" h="7045" w="1196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4620663" y="1052700"/>
              <a:ext cx="254364" cy="751463"/>
            </a:xfrm>
            <a:custGeom>
              <a:rect b="b" l="l" r="r" t="t"/>
              <a:pathLst>
                <a:path extrusionOk="0" h="17575" w="5949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4786781" y="1215142"/>
              <a:ext cx="247651" cy="589027"/>
            </a:xfrm>
            <a:custGeom>
              <a:rect b="b" l="l" r="r" t="t"/>
              <a:pathLst>
                <a:path extrusionOk="0" h="13776" w="5792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4954097" y="1502952"/>
              <a:ext cx="51138" cy="301227"/>
            </a:xfrm>
            <a:custGeom>
              <a:rect b="b" l="l" r="r" t="t"/>
              <a:pathLst>
                <a:path extrusionOk="0" h="7045" w="1196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4935240" y="1173195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4774595" y="1012550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4062702" y="1161009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5512058" y="2002208"/>
              <a:ext cx="620625" cy="278095"/>
            </a:xfrm>
            <a:custGeom>
              <a:rect b="b" l="l" r="r" t="t"/>
              <a:pathLst>
                <a:path extrusionOk="0" h="6504" w="14515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5512058" y="2038083"/>
              <a:ext cx="301184" cy="51181"/>
            </a:xfrm>
            <a:custGeom>
              <a:rect b="b" l="l" r="r" t="t"/>
              <a:pathLst>
                <a:path extrusionOk="0" h="1197" w="7044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5512058" y="2522413"/>
              <a:ext cx="751463" cy="254364"/>
            </a:xfrm>
            <a:custGeom>
              <a:rect b="b" l="l" r="r" t="t"/>
              <a:pathLst>
                <a:path extrusionOk="0" h="5949" w="17575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5512058" y="2688532"/>
              <a:ext cx="588985" cy="248293"/>
            </a:xfrm>
            <a:custGeom>
              <a:rect b="b" l="l" r="r" t="t"/>
              <a:pathLst>
                <a:path extrusionOk="0" h="5807" w="13775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5512058" y="2855848"/>
              <a:ext cx="301184" cy="51181"/>
            </a:xfrm>
            <a:custGeom>
              <a:rect b="b" l="l" r="r" t="t"/>
              <a:pathLst>
                <a:path extrusionOk="0" h="1197" w="7044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5998184" y="2836991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6158230" y="2676388"/>
              <a:ext cx="146060" cy="145418"/>
            </a:xfrm>
            <a:custGeom>
              <a:rect b="b" l="l" r="r" t="t"/>
              <a:pathLst>
                <a:path extrusionOk="0" h="3401" w="3416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6010370" y="1964494"/>
              <a:ext cx="145461" cy="146060"/>
            </a:xfrm>
            <a:custGeom>
              <a:rect b="b" l="l" r="r" t="t"/>
              <a:pathLst>
                <a:path extrusionOk="0" h="3416" w="3402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3010705" y="2412008"/>
              <a:ext cx="620625" cy="278095"/>
            </a:xfrm>
            <a:custGeom>
              <a:rect b="b" l="l" r="r" t="t"/>
              <a:pathLst>
                <a:path extrusionOk="0" h="6504" w="14515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3330114" y="2447883"/>
              <a:ext cx="301227" cy="51181"/>
            </a:xfrm>
            <a:custGeom>
              <a:rect b="b" l="l" r="r" t="t"/>
              <a:pathLst>
                <a:path extrusionOk="0" h="1197" w="7045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2879863" y="2932213"/>
              <a:ext cx="751463" cy="254364"/>
            </a:xfrm>
            <a:custGeom>
              <a:rect b="b" l="l" r="r" t="t"/>
              <a:pathLst>
                <a:path extrusionOk="0" h="5949" w="17575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3042304" y="3098332"/>
              <a:ext cx="589027" cy="248293"/>
            </a:xfrm>
            <a:custGeom>
              <a:rect b="b" l="l" r="r" t="t"/>
              <a:pathLst>
                <a:path extrusionOk="0" h="5807" w="13776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3330114" y="3265648"/>
              <a:ext cx="301227" cy="51181"/>
            </a:xfrm>
            <a:custGeom>
              <a:rect b="b" l="l" r="r" t="t"/>
              <a:pathLst>
                <a:path extrusionOk="0" h="1197" w="7045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2999716" y="3246791"/>
              <a:ext cx="146102" cy="145461"/>
            </a:xfrm>
            <a:custGeom>
              <a:rect b="b" l="l" r="r" t="t"/>
              <a:pathLst>
                <a:path extrusionOk="0" h="3402" w="3417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2839712" y="3086188"/>
              <a:ext cx="145461" cy="145418"/>
            </a:xfrm>
            <a:custGeom>
              <a:rect b="b" l="l" r="r" t="t"/>
              <a:pathLst>
                <a:path extrusionOk="0" h="3401" w="3402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2987573" y="2374294"/>
              <a:ext cx="145461" cy="146060"/>
            </a:xfrm>
            <a:custGeom>
              <a:rect b="b" l="l" r="r" t="t"/>
              <a:pathLst>
                <a:path extrusionOk="0" h="3416" w="3402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1" name="Google Shape;1471;p47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1472" name="Google Shape;1472;p47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rect b="b" l="l" r="r" t="t"/>
                <a:pathLst>
                  <a:path extrusionOk="0" h="12036" w="12036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7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7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rect b="b" l="l" r="r" t="t"/>
                <a:pathLst>
                  <a:path extrusionOk="0" h="4096" w="4033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5" name="Google Shape;1475;p47"/>
          <p:cNvGrpSpPr/>
          <p:nvPr/>
        </p:nvGrpSpPr>
        <p:grpSpPr>
          <a:xfrm>
            <a:off x="6949580" y="3042675"/>
            <a:ext cx="1734600" cy="1684132"/>
            <a:chOff x="6949580" y="3042675"/>
            <a:chExt cx="1734600" cy="1684132"/>
          </a:xfrm>
        </p:grpSpPr>
        <p:sp>
          <p:nvSpPr>
            <p:cNvPr id="1476" name="Google Shape;1476;p47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7" name="Google Shape;1477;p47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8" name="Google Shape;1478;p47"/>
            <p:cNvSpPr txBox="1"/>
            <p:nvPr/>
          </p:nvSpPr>
          <p:spPr>
            <a:xfrm>
              <a:off x="7054580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9" name="Google Shape;1479;p47"/>
          <p:cNvGrpSpPr/>
          <p:nvPr/>
        </p:nvGrpSpPr>
        <p:grpSpPr>
          <a:xfrm>
            <a:off x="6949580" y="1001783"/>
            <a:ext cx="1734600" cy="1729392"/>
            <a:chOff x="6949580" y="1001783"/>
            <a:chExt cx="1734600" cy="1729392"/>
          </a:xfrm>
        </p:grpSpPr>
        <p:sp>
          <p:nvSpPr>
            <p:cNvPr id="1480" name="Google Shape;1480;p47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1" name="Google Shape;1481;p47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2" name="Google Shape;1482;p47"/>
            <p:cNvSpPr txBox="1"/>
            <p:nvPr/>
          </p:nvSpPr>
          <p:spPr>
            <a:xfrm>
              <a:off x="7054580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3" name="Google Shape;1483;p47"/>
          <p:cNvGrpSpPr/>
          <p:nvPr/>
        </p:nvGrpSpPr>
        <p:grpSpPr>
          <a:xfrm>
            <a:off x="456753" y="1001783"/>
            <a:ext cx="1734600" cy="1729392"/>
            <a:chOff x="456753" y="1001783"/>
            <a:chExt cx="1734600" cy="1729392"/>
          </a:xfrm>
        </p:grpSpPr>
        <p:sp>
          <p:nvSpPr>
            <p:cNvPr id="1484" name="Google Shape;1484;p47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5" name="Google Shape;1485;p47"/>
            <p:cNvSpPr txBox="1"/>
            <p:nvPr/>
          </p:nvSpPr>
          <p:spPr>
            <a:xfrm>
              <a:off x="456753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6" name="Google Shape;1486;p47"/>
            <p:cNvSpPr txBox="1"/>
            <p:nvPr/>
          </p:nvSpPr>
          <p:spPr>
            <a:xfrm>
              <a:off x="561753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7" name="Google Shape;1487;p47"/>
          <p:cNvGrpSpPr/>
          <p:nvPr/>
        </p:nvGrpSpPr>
        <p:grpSpPr>
          <a:xfrm>
            <a:off x="456753" y="3042675"/>
            <a:ext cx="1734600" cy="1684132"/>
            <a:chOff x="456753" y="3042675"/>
            <a:chExt cx="1734600" cy="1684132"/>
          </a:xfrm>
        </p:grpSpPr>
        <p:sp>
          <p:nvSpPr>
            <p:cNvPr id="1488" name="Google Shape;1488;p47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9" name="Google Shape;1489;p47"/>
            <p:cNvSpPr txBox="1"/>
            <p:nvPr/>
          </p:nvSpPr>
          <p:spPr>
            <a:xfrm>
              <a:off x="456753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0" name="Google Shape;1490;p47"/>
            <p:cNvSpPr txBox="1"/>
            <p:nvPr/>
          </p:nvSpPr>
          <p:spPr>
            <a:xfrm>
              <a:off x="561753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91" name="Google Shape;1491;p47"/>
          <p:cNvCxnSpPr>
            <a:stCxn id="1469" idx="2"/>
            <a:endCxn id="1484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92" name="Google Shape;1492;p47"/>
          <p:cNvCxnSpPr>
            <a:stCxn id="1488" idx="6"/>
            <a:endCxn id="1439" idx="2"/>
          </p:cNvCxnSpPr>
          <p:nvPr/>
        </p:nvCxnSpPr>
        <p:spPr>
          <a:xfrm flipH="1" rot="10800000">
            <a:off x="1626303" y="3158925"/>
            <a:ext cx="1162200" cy="186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93" name="Google Shape;1493;p47"/>
          <p:cNvCxnSpPr>
            <a:stCxn id="1480" idx="2"/>
            <a:endCxn id="1440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94" name="Google Shape;1494;p47"/>
          <p:cNvCxnSpPr>
            <a:stCxn id="1476" idx="2"/>
            <a:endCxn id="1470" idx="6"/>
          </p:cNvCxnSpPr>
          <p:nvPr/>
        </p:nvCxnSpPr>
        <p:spPr>
          <a:xfrm flipH="1">
            <a:off x="4964030" y="3344925"/>
            <a:ext cx="2550600" cy="500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48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1500" name="Google Shape;1500;p48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02" name="Google Shape;1502;p4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503" name="Google Shape;1503;p48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1504" name="Google Shape;1504;p48"/>
            <p:cNvSpPr/>
            <p:nvPr/>
          </p:nvSpPr>
          <p:spPr>
            <a:xfrm>
              <a:off x="5987719" y="3093832"/>
              <a:ext cx="119074" cy="819540"/>
            </a:xfrm>
            <a:custGeom>
              <a:rect b="b" l="l" r="r" t="t"/>
              <a:pathLst>
                <a:path extrusionOk="0" h="25273" w="3672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5803596" y="3038900"/>
              <a:ext cx="120014" cy="872170"/>
            </a:xfrm>
            <a:custGeom>
              <a:rect b="b" l="l" r="r" t="t"/>
              <a:pathLst>
                <a:path extrusionOk="0" h="26896" w="3701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5669768" y="2404422"/>
              <a:ext cx="257053" cy="311045"/>
            </a:xfrm>
            <a:custGeom>
              <a:rect b="b" l="l" r="r" t="t"/>
              <a:pathLst>
                <a:path extrusionOk="0" h="9592" w="7927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5505976" y="2490258"/>
              <a:ext cx="267203" cy="326739"/>
            </a:xfrm>
            <a:custGeom>
              <a:rect b="b" l="l" r="r" t="t"/>
              <a:pathLst>
                <a:path extrusionOk="0" h="10076" w="824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5247562" y="2038055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653165" y="2630539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4572000" y="1208850"/>
              <a:ext cx="1126888" cy="1125461"/>
            </a:xfrm>
            <a:custGeom>
              <a:rect b="b" l="l" r="r" t="t"/>
              <a:pathLst>
                <a:path extrusionOk="0" h="34707" w="34751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4625084" y="1394790"/>
              <a:ext cx="1099163" cy="964913"/>
            </a:xfrm>
            <a:custGeom>
              <a:rect b="b" l="l" r="r" t="t"/>
              <a:pathLst>
                <a:path extrusionOk="0" h="29756" w="33896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5651770" y="3750004"/>
              <a:ext cx="606362" cy="981970"/>
            </a:xfrm>
            <a:custGeom>
              <a:rect b="b" l="l" r="r" t="t"/>
              <a:pathLst>
                <a:path extrusionOk="0" h="30282" w="18699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5388751" y="4322642"/>
              <a:ext cx="1069200" cy="409332"/>
            </a:xfrm>
            <a:custGeom>
              <a:rect b="b" l="l" r="r" t="t"/>
              <a:pathLst>
                <a:path extrusionOk="0" h="12623" w="32972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5485190" y="2057414"/>
              <a:ext cx="650204" cy="2351999"/>
            </a:xfrm>
            <a:custGeom>
              <a:rect b="b" l="l" r="r" t="t"/>
              <a:pathLst>
                <a:path extrusionOk="0" h="72531" w="20051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48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1516" name="Google Shape;1516;p48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17" name="Google Shape;1517;p48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1518" name="Google Shape;1518;p4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19" name="Google Shape;1519;p4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0" name="Google Shape;1520;p48"/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1521" name="Google Shape;1521;p4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22" name="Google Shape;1522;p48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23" name="Google Shape;1523;p4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24" name="Google Shape;1524;p4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5" name="Google Shape;1525;p48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1526" name="Google Shape;1526;p4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27" name="Google Shape;1527;p48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28" name="Google Shape;1528;p4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29" name="Google Shape;1529;p4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30" name="Google Shape;1530;p48"/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1531" name="Google Shape;1531;p4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32" name="Google Shape;1532;p48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33" name="Google Shape;1533;p4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34" name="Google Shape;1534;p4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1535" name="Google Shape;1535;p48"/>
          <p:cNvCxnSpPr>
            <a:stCxn id="1531" idx="6"/>
            <a:endCxn id="1526" idx="4"/>
          </p:cNvCxnSpPr>
          <p:nvPr/>
        </p:nvCxnSpPr>
        <p:spPr>
          <a:xfrm flipH="1" rot="10800000">
            <a:off x="3400475" y="3767250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6" name="Google Shape;1536;p48"/>
          <p:cNvCxnSpPr>
            <a:stCxn id="1526" idx="6"/>
            <a:endCxn id="1521" idx="4"/>
          </p:cNvCxnSpPr>
          <p:nvPr/>
        </p:nvCxnSpPr>
        <p:spPr>
          <a:xfrm flipH="1" rot="10800000">
            <a:off x="4797466" y="2841592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7" name="Google Shape;1537;p48"/>
          <p:cNvCxnSpPr>
            <a:stCxn id="1521" idx="6"/>
            <a:endCxn id="1516" idx="4"/>
          </p:cNvCxnSpPr>
          <p:nvPr/>
        </p:nvCxnSpPr>
        <p:spPr>
          <a:xfrm flipH="1" rot="10800000">
            <a:off x="6194458" y="1915933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38" name="Google Shape;1538;p48"/>
          <p:cNvGrpSpPr/>
          <p:nvPr/>
        </p:nvGrpSpPr>
        <p:grpSpPr>
          <a:xfrm>
            <a:off x="781048" y="1278038"/>
            <a:ext cx="1981204" cy="671250"/>
            <a:chOff x="6053048" y="700371"/>
            <a:chExt cx="1981204" cy="671250"/>
          </a:xfrm>
        </p:grpSpPr>
        <p:sp>
          <p:nvSpPr>
            <p:cNvPr id="1539" name="Google Shape;1539;p4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0" name="Google Shape;1540;p4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the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1" name="Google Shape;1541;p48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1542" name="Google Shape;1542;p48"/>
            <p:cNvSpPr/>
            <p:nvPr/>
          </p:nvSpPr>
          <p:spPr>
            <a:xfrm>
              <a:off x="4794038" y="3744242"/>
              <a:ext cx="367726" cy="52992"/>
            </a:xfrm>
            <a:custGeom>
              <a:rect b="b" l="l" r="r" t="t"/>
              <a:pathLst>
                <a:path extrusionOk="0" h="1548" w="10742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4929393" y="3629289"/>
              <a:ext cx="97049" cy="27728"/>
            </a:xfrm>
            <a:custGeom>
              <a:rect b="b" l="l" r="r" t="t"/>
              <a:pathLst>
                <a:path extrusionOk="0" h="810" w="2835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4900843" y="3566507"/>
              <a:ext cx="155758" cy="57921"/>
            </a:xfrm>
            <a:custGeom>
              <a:rect b="b" l="l" r="r" t="t"/>
              <a:pathLst>
                <a:path extrusionOk="0" h="1692" w="455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809545" y="3489860"/>
              <a:ext cx="337532" cy="249521"/>
            </a:xfrm>
            <a:custGeom>
              <a:rect b="b" l="l" r="r" t="t"/>
              <a:pathLst>
                <a:path extrusionOk="0" h="7289" w="986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1552" name="Google Shape;1552;p49"/>
            <p:cNvSpPr/>
            <p:nvPr/>
          </p:nvSpPr>
          <p:spPr>
            <a:xfrm>
              <a:off x="457200" y="4516621"/>
              <a:ext cx="1920994" cy="173515"/>
            </a:xfrm>
            <a:custGeom>
              <a:rect b="b" l="l" r="r" t="t"/>
              <a:pathLst>
                <a:path extrusionOk="0" h="4292" w="47517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2360341" y="2998390"/>
              <a:ext cx="417454" cy="50373"/>
            </a:xfrm>
            <a:custGeom>
              <a:rect b="b" l="l" r="r" t="t"/>
              <a:pathLst>
                <a:path extrusionOk="0" h="1246" w="10326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2623642" y="2998390"/>
              <a:ext cx="154150" cy="50373"/>
            </a:xfrm>
            <a:custGeom>
              <a:rect b="b" l="l" r="r" t="t"/>
              <a:pathLst>
                <a:path extrusionOk="0" h="1246" w="3813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2665443" y="2196079"/>
              <a:ext cx="84453" cy="111176"/>
            </a:xfrm>
            <a:custGeom>
              <a:rect b="b" l="l" r="r" t="t"/>
              <a:pathLst>
                <a:path extrusionOk="0" h="2750" w="2089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3148708" y="1685326"/>
              <a:ext cx="513874" cy="513874"/>
            </a:xfrm>
            <a:custGeom>
              <a:rect b="b" l="l" r="r" t="t"/>
              <a:pathLst>
                <a:path extrusionOk="0" h="12711" w="12711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1460840" y="4303652"/>
              <a:ext cx="374844" cy="292776"/>
            </a:xfrm>
            <a:custGeom>
              <a:rect b="b" l="l" r="r" t="t"/>
              <a:pathLst>
                <a:path extrusionOk="0" h="7242" w="9272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1460840" y="4527860"/>
              <a:ext cx="213376" cy="68565"/>
            </a:xfrm>
            <a:custGeom>
              <a:rect b="b" l="l" r="r" t="t"/>
              <a:pathLst>
                <a:path extrusionOk="0" h="1696" w="5278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1728790" y="3425460"/>
              <a:ext cx="999449" cy="975071"/>
            </a:xfrm>
            <a:custGeom>
              <a:rect b="b" l="l" r="r" t="t"/>
              <a:pathLst>
                <a:path extrusionOk="0" h="24119" w="24722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3025971" y="3702707"/>
              <a:ext cx="60035" cy="868585"/>
            </a:xfrm>
            <a:custGeom>
              <a:rect b="b" l="l" r="r" t="t"/>
              <a:pathLst>
                <a:path extrusionOk="0" h="21485" w="1485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2769624" y="4502714"/>
              <a:ext cx="572736" cy="154514"/>
            </a:xfrm>
            <a:custGeom>
              <a:rect b="b" l="l" r="r" t="t"/>
              <a:pathLst>
                <a:path extrusionOk="0" h="3822" w="14167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2991123" y="3677925"/>
              <a:ext cx="129732" cy="201774"/>
            </a:xfrm>
            <a:custGeom>
              <a:rect b="b" l="l" r="r" t="t"/>
              <a:pathLst>
                <a:path extrusionOk="0" h="4991" w="3209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2638357" y="3666323"/>
              <a:ext cx="835273" cy="68565"/>
            </a:xfrm>
            <a:custGeom>
              <a:rect b="b" l="l" r="r" t="t"/>
              <a:pathLst>
                <a:path extrusionOk="0" h="1696" w="20661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2608158" y="3560607"/>
              <a:ext cx="895671" cy="132845"/>
            </a:xfrm>
            <a:custGeom>
              <a:rect b="b" l="l" r="r" t="t"/>
              <a:pathLst>
                <a:path extrusionOk="0" h="3286" w="22155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2727418" y="3376301"/>
              <a:ext cx="506516" cy="60439"/>
            </a:xfrm>
            <a:custGeom>
              <a:rect b="b" l="l" r="r" t="t"/>
              <a:pathLst>
                <a:path extrusionOk="0" h="1495" w="12529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2636821" y="1931606"/>
              <a:ext cx="169998" cy="314445"/>
            </a:xfrm>
            <a:custGeom>
              <a:rect b="b" l="l" r="r" t="t"/>
              <a:pathLst>
                <a:path extrusionOk="0" h="7778" w="4205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2378129" y="3053371"/>
              <a:ext cx="1130353" cy="532066"/>
            </a:xfrm>
            <a:custGeom>
              <a:rect b="b" l="l" r="r" t="t"/>
              <a:pathLst>
                <a:path extrusionOk="0" h="13161" w="2796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2548892" y="2179787"/>
              <a:ext cx="691229" cy="743906"/>
            </a:xfrm>
            <a:custGeom>
              <a:rect b="b" l="l" r="r" t="t"/>
              <a:pathLst>
                <a:path extrusionOk="0" h="18401" w="17098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2861757" y="2179019"/>
              <a:ext cx="379129" cy="650964"/>
            </a:xfrm>
            <a:custGeom>
              <a:rect b="b" l="l" r="r" t="t"/>
              <a:pathLst>
                <a:path extrusionOk="0" h="16102" w="9378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2947341" y="2125574"/>
              <a:ext cx="715243" cy="1044000"/>
            </a:xfrm>
            <a:custGeom>
              <a:rect b="b" l="l" r="r" t="t"/>
              <a:pathLst>
                <a:path extrusionOk="0" h="25824" w="17692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3213755" y="1813115"/>
              <a:ext cx="234682" cy="453071"/>
            </a:xfrm>
            <a:custGeom>
              <a:rect b="b" l="l" r="r" t="t"/>
              <a:pathLst>
                <a:path extrusionOk="0" h="11207" w="5805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3095263" y="1636935"/>
              <a:ext cx="328797" cy="476317"/>
            </a:xfrm>
            <a:custGeom>
              <a:rect b="b" l="l" r="r" t="t"/>
              <a:pathLst>
                <a:path extrusionOk="0" h="11782" w="8133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3144827" y="1846022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3252484" y="1852208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3173085" y="1864619"/>
              <a:ext cx="38366" cy="102645"/>
            </a:xfrm>
            <a:custGeom>
              <a:rect b="b" l="l" r="r" t="t"/>
              <a:pathLst>
                <a:path extrusionOk="0" h="2539" w="949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239709" y="1819705"/>
              <a:ext cx="50737" cy="27531"/>
            </a:xfrm>
            <a:custGeom>
              <a:rect b="b" l="l" r="r" t="t"/>
              <a:pathLst>
                <a:path extrusionOk="0" h="681" w="1255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3129343" y="1813519"/>
              <a:ext cx="53486" cy="24822"/>
            </a:xfrm>
            <a:custGeom>
              <a:rect b="b" l="l" r="r" t="t"/>
              <a:pathLst>
                <a:path extrusionOk="0" h="614" w="1323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3172317" y="1990832"/>
              <a:ext cx="74791" cy="39174"/>
            </a:xfrm>
            <a:custGeom>
              <a:rect b="b" l="l" r="r" t="t"/>
              <a:pathLst>
                <a:path extrusionOk="0" h="969" w="185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2936102" y="1485900"/>
              <a:ext cx="533643" cy="434151"/>
            </a:xfrm>
            <a:custGeom>
              <a:rect b="b" l="l" r="r" t="t"/>
              <a:pathLst>
                <a:path extrusionOk="0" h="10739" w="1320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3362445" y="1835956"/>
              <a:ext cx="85989" cy="123951"/>
            </a:xfrm>
            <a:custGeom>
              <a:rect b="b" l="l" r="r" t="t"/>
              <a:pathLst>
                <a:path extrusionOk="0" h="3066" w="2127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2094695" y="4153426"/>
              <a:ext cx="274220" cy="484079"/>
            </a:xfrm>
            <a:custGeom>
              <a:rect b="b" l="l" r="r" t="t"/>
              <a:pathLst>
                <a:path extrusionOk="0" h="11974" w="6783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2094695" y="4545284"/>
              <a:ext cx="179700" cy="92215"/>
            </a:xfrm>
            <a:custGeom>
              <a:rect b="b" l="l" r="r" t="t"/>
              <a:pathLst>
                <a:path extrusionOk="0" h="2281" w="4445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2538058" y="2129455"/>
              <a:ext cx="197933" cy="312909"/>
            </a:xfrm>
            <a:custGeom>
              <a:rect b="b" l="l" r="r" t="t"/>
              <a:pathLst>
                <a:path extrusionOk="0" h="7740" w="4896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2690629" y="2229350"/>
              <a:ext cx="913864" cy="865108"/>
            </a:xfrm>
            <a:custGeom>
              <a:rect b="b" l="l" r="r" t="t"/>
              <a:pathLst>
                <a:path extrusionOk="0" h="21399" w="22605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2245326" y="3107947"/>
              <a:ext cx="1263157" cy="1100154"/>
            </a:xfrm>
            <a:custGeom>
              <a:rect b="b" l="l" r="r" t="t"/>
              <a:pathLst>
                <a:path extrusionOk="0" h="27213" w="31245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2497793" y="2941469"/>
              <a:ext cx="215721" cy="56962"/>
            </a:xfrm>
            <a:custGeom>
              <a:rect b="b" l="l" r="r" t="t"/>
              <a:pathLst>
                <a:path extrusionOk="0" h="1409" w="5336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3297762" y="2216211"/>
              <a:ext cx="311009" cy="575041"/>
            </a:xfrm>
            <a:custGeom>
              <a:rect b="b" l="l" r="r" t="t"/>
              <a:pathLst>
                <a:path extrusionOk="0" h="14224" w="7693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1720260" y="2966615"/>
              <a:ext cx="427157" cy="87566"/>
            </a:xfrm>
            <a:custGeom>
              <a:rect b="b" l="l" r="r" t="t"/>
              <a:pathLst>
                <a:path extrusionOk="0" h="2166" w="10566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1616889" y="2749401"/>
              <a:ext cx="322975" cy="304783"/>
            </a:xfrm>
            <a:custGeom>
              <a:rect b="b" l="l" r="r" t="t"/>
              <a:pathLst>
                <a:path extrusionOk="0" h="7539" w="7989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1132856" y="1940136"/>
              <a:ext cx="1342557" cy="867008"/>
            </a:xfrm>
            <a:custGeom>
              <a:rect b="b" l="l" r="r" t="t"/>
              <a:pathLst>
                <a:path extrusionOk="0" h="21446" w="33209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2263154" y="1940136"/>
              <a:ext cx="212244" cy="867008"/>
            </a:xfrm>
            <a:custGeom>
              <a:rect b="b" l="l" r="r" t="t"/>
              <a:pathLst>
                <a:path extrusionOk="0" h="21446" w="525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859489" y="3162564"/>
              <a:ext cx="2251327" cy="48836"/>
            </a:xfrm>
            <a:custGeom>
              <a:rect b="b" l="l" r="r" t="t"/>
              <a:pathLst>
                <a:path extrusionOk="0" h="1208" w="55688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567930" y="3124603"/>
              <a:ext cx="583167" cy="1607397"/>
            </a:xfrm>
            <a:custGeom>
              <a:rect b="b" l="l" r="r" t="t"/>
              <a:pathLst>
                <a:path extrusionOk="0" h="39760" w="14425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2786643" y="3124603"/>
              <a:ext cx="583207" cy="1607397"/>
            </a:xfrm>
            <a:custGeom>
              <a:rect b="b" l="l" r="r" t="t"/>
              <a:pathLst>
                <a:path extrusionOk="0" h="39760" w="14426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747991" y="3048722"/>
              <a:ext cx="2480914" cy="124719"/>
            </a:xfrm>
            <a:custGeom>
              <a:rect b="b" l="l" r="r" t="t"/>
              <a:pathLst>
                <a:path extrusionOk="0" h="3085" w="61367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520634" y="2107018"/>
              <a:ext cx="232782" cy="51909"/>
            </a:xfrm>
            <a:custGeom>
              <a:rect b="b" l="l" r="r" t="t"/>
              <a:pathLst>
                <a:path extrusionOk="0" h="1284" w="5758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2517157" y="2213867"/>
              <a:ext cx="89870" cy="173919"/>
            </a:xfrm>
            <a:custGeom>
              <a:rect b="b" l="l" r="r" t="t"/>
              <a:pathLst>
                <a:path extrusionOk="0" h="4302" w="2223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49"/>
          <p:cNvSpPr txBox="1"/>
          <p:nvPr/>
        </p:nvSpPr>
        <p:spPr>
          <a:xfrm>
            <a:off x="4095763" y="1047750"/>
            <a:ext cx="952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b="1" sz="48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9" name="Google Shape;1599;p49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System configuration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00" name="Google Shape;1600;p49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1601" name="Google Shape;1601;p49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4" name="Google Shape;1604;p49"/>
          <p:cNvCxnSpPr>
            <a:stCxn id="1599" idx="2"/>
            <a:endCxn id="1601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oval"/>
            <a:tailEnd len="med" w="med" type="none"/>
          </a:ln>
        </p:spPr>
      </p:cxnSp>
      <p:grpSp>
        <p:nvGrpSpPr>
          <p:cNvPr id="1605" name="Google Shape;1605;p49"/>
          <p:cNvGrpSpPr/>
          <p:nvPr/>
        </p:nvGrpSpPr>
        <p:grpSpPr>
          <a:xfrm>
            <a:off x="457200" y="961538"/>
            <a:ext cx="2518200" cy="824600"/>
            <a:chOff x="457200" y="959300"/>
            <a:chExt cx="2518200" cy="824600"/>
          </a:xfrm>
        </p:grpSpPr>
        <p:grpSp>
          <p:nvGrpSpPr>
            <p:cNvPr id="1606" name="Google Shape;1606;p49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607" name="Google Shape;1607;p49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Power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08" name="Google Shape;1608;p49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09" name="Google Shape;1609;p49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457200" y="2970300"/>
            <a:ext cx="2518200" cy="824600"/>
            <a:chOff x="457200" y="2970300"/>
            <a:chExt cx="2518200" cy="824600"/>
          </a:xfrm>
        </p:grpSpPr>
        <p:grpSp>
          <p:nvGrpSpPr>
            <p:cNvPr id="1611" name="Google Shape;1611;p49"/>
            <p:cNvGrpSpPr/>
            <p:nvPr/>
          </p:nvGrpSpPr>
          <p:grpSpPr>
            <a:xfrm>
              <a:off x="914400" y="2970300"/>
              <a:ext cx="2061000" cy="824600"/>
              <a:chOff x="457200" y="2984950"/>
              <a:chExt cx="2061000" cy="824600"/>
            </a:xfrm>
          </p:grpSpPr>
          <p:sp>
            <p:nvSpPr>
              <p:cNvPr id="1612" name="Google Shape;1612;p49"/>
              <p:cNvSpPr txBox="1"/>
              <p:nvPr/>
            </p:nvSpPr>
            <p:spPr>
              <a:xfrm>
                <a:off x="457200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Security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13" name="Google Shape;1613;p49"/>
              <p:cNvSpPr txBox="1"/>
              <p:nvPr/>
            </p:nvSpPr>
            <p:spPr>
              <a:xfrm>
                <a:off x="457200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’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14" name="Google Shape;1614;p49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15" name="Google Shape;1615;p49"/>
          <p:cNvGrpSpPr/>
          <p:nvPr/>
        </p:nvGrpSpPr>
        <p:grpSpPr>
          <a:xfrm>
            <a:off x="457200" y="1964800"/>
            <a:ext cx="2518200" cy="824600"/>
            <a:chOff x="457200" y="1964800"/>
            <a:chExt cx="2518200" cy="824600"/>
          </a:xfrm>
        </p:grpSpPr>
        <p:grpSp>
          <p:nvGrpSpPr>
            <p:cNvPr id="1616" name="Google Shape;1616;p49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1617" name="Google Shape;1617;p49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18" name="Google Shape;1618;p49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19" name="Google Shape;1619;p49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20" name="Google Shape;1620;p49"/>
          <p:cNvGrpSpPr/>
          <p:nvPr/>
        </p:nvGrpSpPr>
        <p:grpSpPr>
          <a:xfrm>
            <a:off x="457200" y="3975800"/>
            <a:ext cx="2518200" cy="824600"/>
            <a:chOff x="457200" y="3975800"/>
            <a:chExt cx="2518200" cy="824600"/>
          </a:xfrm>
        </p:grpSpPr>
        <p:grpSp>
          <p:nvGrpSpPr>
            <p:cNvPr id="1621" name="Google Shape;1621;p49"/>
            <p:cNvGrpSpPr/>
            <p:nvPr/>
          </p:nvGrpSpPr>
          <p:grpSpPr>
            <a:xfrm>
              <a:off x="914400" y="3975800"/>
              <a:ext cx="2061000" cy="824600"/>
              <a:chOff x="457200" y="3975800"/>
              <a:chExt cx="2061000" cy="824600"/>
            </a:xfrm>
          </p:grpSpPr>
          <p:sp>
            <p:nvSpPr>
              <p:cNvPr id="1622" name="Google Shape;1622;p49"/>
              <p:cNvSpPr txBox="1"/>
              <p:nvPr/>
            </p:nvSpPr>
            <p:spPr>
              <a:xfrm>
                <a:off x="457200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MCU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23" name="Google Shape;1623;p49"/>
              <p:cNvSpPr txBox="1"/>
              <p:nvPr/>
            </p:nvSpPr>
            <p:spPr>
              <a:xfrm>
                <a:off x="457200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24" name="Google Shape;1624;p49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25" name="Google Shape;1625;p49"/>
          <p:cNvGrpSpPr/>
          <p:nvPr/>
        </p:nvGrpSpPr>
        <p:grpSpPr>
          <a:xfrm>
            <a:off x="6168600" y="959300"/>
            <a:ext cx="2518200" cy="824600"/>
            <a:chOff x="6168600" y="959300"/>
            <a:chExt cx="2518200" cy="824600"/>
          </a:xfrm>
        </p:grpSpPr>
        <p:grpSp>
          <p:nvGrpSpPr>
            <p:cNvPr id="1626" name="Google Shape;1626;p49"/>
            <p:cNvGrpSpPr/>
            <p:nvPr/>
          </p:nvGrpSpPr>
          <p:grpSpPr>
            <a:xfrm>
              <a:off x="6168600" y="959300"/>
              <a:ext cx="2061000" cy="824600"/>
              <a:chOff x="6625825" y="959300"/>
              <a:chExt cx="2061000" cy="824600"/>
            </a:xfrm>
          </p:grpSpPr>
          <p:sp>
            <p:nvSpPr>
              <p:cNvPr id="1627" name="Google Shape;1627;p49"/>
              <p:cNvSpPr txBox="1"/>
              <p:nvPr/>
            </p:nvSpPr>
            <p:spPr>
              <a:xfrm>
                <a:off x="6625825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28" name="Google Shape;1628;p49"/>
              <p:cNvSpPr txBox="1"/>
              <p:nvPr/>
            </p:nvSpPr>
            <p:spPr>
              <a:xfrm>
                <a:off x="6625825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29" name="Google Shape;1629;p49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6168600" y="2970300"/>
            <a:ext cx="2518200" cy="824600"/>
            <a:chOff x="6168600" y="2970300"/>
            <a:chExt cx="2518200" cy="824600"/>
          </a:xfrm>
        </p:grpSpPr>
        <p:grpSp>
          <p:nvGrpSpPr>
            <p:cNvPr id="1631" name="Google Shape;1631;p49"/>
            <p:cNvGrpSpPr/>
            <p:nvPr/>
          </p:nvGrpSpPr>
          <p:grpSpPr>
            <a:xfrm>
              <a:off x="6168600" y="2970300"/>
              <a:ext cx="2061000" cy="824600"/>
              <a:chOff x="6625825" y="2984950"/>
              <a:chExt cx="2061000" cy="824600"/>
            </a:xfrm>
          </p:grpSpPr>
          <p:sp>
            <p:nvSpPr>
              <p:cNvPr id="1632" name="Google Shape;1632;p49"/>
              <p:cNvSpPr txBox="1"/>
              <p:nvPr/>
            </p:nvSpPr>
            <p:spPr>
              <a:xfrm>
                <a:off x="6625825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FPGA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33" name="Google Shape;1633;p49"/>
              <p:cNvSpPr txBox="1"/>
              <p:nvPr/>
            </p:nvSpPr>
            <p:spPr>
              <a:xfrm>
                <a:off x="6625825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34" name="Google Shape;1634;p49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35" name="Google Shape;1635;p49"/>
          <p:cNvGrpSpPr/>
          <p:nvPr/>
        </p:nvGrpSpPr>
        <p:grpSpPr>
          <a:xfrm>
            <a:off x="6168600" y="1964800"/>
            <a:ext cx="2518200" cy="824600"/>
            <a:chOff x="6168600" y="1964800"/>
            <a:chExt cx="2518200" cy="824600"/>
          </a:xfrm>
        </p:grpSpPr>
        <p:grpSp>
          <p:nvGrpSpPr>
            <p:cNvPr id="1636" name="Google Shape;1636;p49"/>
            <p:cNvGrpSpPr/>
            <p:nvPr/>
          </p:nvGrpSpPr>
          <p:grpSpPr>
            <a:xfrm>
              <a:off x="6168600" y="1964800"/>
              <a:ext cx="2061000" cy="824600"/>
              <a:chOff x="6625825" y="2087425"/>
              <a:chExt cx="2061000" cy="824600"/>
            </a:xfrm>
          </p:grpSpPr>
          <p:sp>
            <p:nvSpPr>
              <p:cNvPr id="1637" name="Google Shape;1637;p49"/>
              <p:cNvSpPr txBox="1"/>
              <p:nvPr/>
            </p:nvSpPr>
            <p:spPr>
              <a:xfrm>
                <a:off x="6625825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38" name="Google Shape;1638;p49"/>
              <p:cNvSpPr txBox="1"/>
              <p:nvPr/>
            </p:nvSpPr>
            <p:spPr>
              <a:xfrm>
                <a:off x="6625825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39" name="Google Shape;1639;p49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0" name="Google Shape;1640;p49"/>
          <p:cNvGrpSpPr/>
          <p:nvPr/>
        </p:nvGrpSpPr>
        <p:grpSpPr>
          <a:xfrm>
            <a:off x="6168600" y="3975800"/>
            <a:ext cx="2518200" cy="824600"/>
            <a:chOff x="6168600" y="3975800"/>
            <a:chExt cx="2518200" cy="824600"/>
          </a:xfrm>
        </p:grpSpPr>
        <p:grpSp>
          <p:nvGrpSpPr>
            <p:cNvPr id="1641" name="Google Shape;1641;p49"/>
            <p:cNvGrpSpPr/>
            <p:nvPr/>
          </p:nvGrpSpPr>
          <p:grpSpPr>
            <a:xfrm>
              <a:off x="6168600" y="3975800"/>
              <a:ext cx="2061000" cy="824600"/>
              <a:chOff x="6625825" y="3975800"/>
              <a:chExt cx="2061000" cy="824600"/>
            </a:xfrm>
          </p:grpSpPr>
          <p:sp>
            <p:nvSpPr>
              <p:cNvPr id="1642" name="Google Shape;1642;p49"/>
              <p:cNvSpPr txBox="1"/>
              <p:nvPr/>
            </p:nvSpPr>
            <p:spPr>
              <a:xfrm>
                <a:off x="6625825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Wireless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43" name="Google Shape;1643;p49"/>
              <p:cNvSpPr txBox="1"/>
              <p:nvPr/>
            </p:nvSpPr>
            <p:spPr>
              <a:xfrm>
                <a:off x="6625825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44" name="Google Shape;1644;p49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0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0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0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653" name="Google Shape;1653;p50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0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0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6" name="Google Shape;1656;p50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7" name="Google Shape;1657;p50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0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</a:t>
            </a: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learning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59" name="Google Shape;1659;p50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1660" name="Google Shape;1660;p50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50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1668" name="Google Shape;1668;p50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50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1672" name="Google Shape;1672;p50"/>
            <p:cNvSpPr/>
            <p:nvPr/>
          </p:nvSpPr>
          <p:spPr>
            <a:xfrm>
              <a:off x="3204349" y="4054012"/>
              <a:ext cx="118239" cy="279645"/>
            </a:xfrm>
            <a:custGeom>
              <a:rect b="b" l="l" r="r" t="t"/>
              <a:pathLst>
                <a:path extrusionOk="0" h="8169" w="3454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3451371" y="4303464"/>
              <a:ext cx="41627" cy="35568"/>
            </a:xfrm>
            <a:custGeom>
              <a:rect b="b" l="l" r="r" t="t"/>
              <a:pathLst>
                <a:path extrusionOk="0" h="1039" w="1216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3381263" y="4227639"/>
              <a:ext cx="194064" cy="187560"/>
            </a:xfrm>
            <a:custGeom>
              <a:rect b="b" l="l" r="r" t="t"/>
              <a:pathLst>
                <a:path extrusionOk="0" h="5479" w="5669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3343744" y="4054012"/>
              <a:ext cx="114987" cy="278036"/>
            </a:xfrm>
            <a:custGeom>
              <a:rect b="b" l="l" r="r" t="t"/>
              <a:pathLst>
                <a:path extrusionOk="0" h="8122" w="3359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76" name="Google Shape;1676;p50"/>
          <p:cNvCxnSpPr>
            <a:stCxn id="1655" idx="3"/>
            <a:endCxn id="1649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50"/>
          <p:cNvCxnSpPr>
            <a:stCxn id="1649" idx="6"/>
            <a:endCxn id="1678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9" name="Google Shape;1679;p50"/>
          <p:cNvGrpSpPr/>
          <p:nvPr/>
        </p:nvGrpSpPr>
        <p:grpSpPr>
          <a:xfrm>
            <a:off x="6483000" y="1526288"/>
            <a:ext cx="2203788" cy="483000"/>
            <a:chOff x="6483000" y="1338363"/>
            <a:chExt cx="2203788" cy="483000"/>
          </a:xfrm>
        </p:grpSpPr>
        <p:sp>
          <p:nvSpPr>
            <p:cNvPr id="1680" name="Google Shape;1680;p50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50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1682" name="Google Shape;1682;p50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4" name="Google Shape;1684;p50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1685" name="Google Shape;1685;p50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t’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87" name="Google Shape;1687;p50"/>
          <p:cNvCxnSpPr>
            <a:stCxn id="1656" idx="3"/>
            <a:endCxn id="1650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p50"/>
          <p:cNvCxnSpPr>
            <a:stCxn id="1650" idx="6"/>
            <a:endCxn id="1683" idx="1"/>
          </p:cNvCxnSpPr>
          <p:nvPr/>
        </p:nvCxnSpPr>
        <p:spPr>
          <a:xfrm flipH="1" rot="10800000">
            <a:off x="5702850" y="2902113"/>
            <a:ext cx="780300" cy="3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50"/>
          <p:cNvCxnSpPr>
            <a:stCxn id="1658" idx="3"/>
            <a:endCxn id="1651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50"/>
          <p:cNvCxnSpPr>
            <a:stCxn id="1651" idx="6"/>
            <a:endCxn id="1686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1"/>
          <p:cNvSpPr/>
          <p:nvPr/>
        </p:nvSpPr>
        <p:spPr>
          <a:xfrm>
            <a:off x="4019550" y="3086100"/>
            <a:ext cx="4667400" cy="800100"/>
          </a:xfrm>
          <a:prstGeom prst="roundRect">
            <a:avLst>
              <a:gd fmla="val 50000" name="adj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51"/>
          <p:cNvSpPr/>
          <p:nvPr/>
        </p:nvSpPr>
        <p:spPr>
          <a:xfrm>
            <a:off x="4019550" y="1752600"/>
            <a:ext cx="4667400" cy="8001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7" name="Google Shape;1697;p51"/>
          <p:cNvGrpSpPr/>
          <p:nvPr/>
        </p:nvGrpSpPr>
        <p:grpSpPr>
          <a:xfrm>
            <a:off x="457174" y="2260745"/>
            <a:ext cx="2909328" cy="2471118"/>
            <a:chOff x="726125" y="238125"/>
            <a:chExt cx="6167750" cy="5238750"/>
          </a:xfrm>
        </p:grpSpPr>
        <p:sp>
          <p:nvSpPr>
            <p:cNvPr id="1698" name="Google Shape;1698;p51"/>
            <p:cNvSpPr/>
            <p:nvPr/>
          </p:nvSpPr>
          <p:spPr>
            <a:xfrm>
              <a:off x="726125" y="238125"/>
              <a:ext cx="6167750" cy="5238750"/>
            </a:xfrm>
            <a:custGeom>
              <a:rect b="b" l="l" r="r" t="t"/>
              <a:pathLst>
                <a:path extrusionOk="0" h="209550" w="24671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4780475" y="3381225"/>
              <a:ext cx="1092925" cy="285350"/>
            </a:xfrm>
            <a:custGeom>
              <a:rect b="b" l="l" r="r" t="t"/>
              <a:pathLst>
                <a:path extrusionOk="0" h="11414" w="43717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4627775" y="3408875"/>
              <a:ext cx="1245625" cy="398875"/>
            </a:xfrm>
            <a:custGeom>
              <a:rect b="b" l="l" r="r" t="t"/>
              <a:pathLst>
                <a:path extrusionOk="0" h="15955" w="49825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326667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3416725" y="1856250"/>
              <a:ext cx="330100" cy="1567450"/>
            </a:xfrm>
            <a:custGeom>
              <a:rect b="b" l="l" r="r" t="t"/>
              <a:pathLst>
                <a:path extrusionOk="0" h="62698" w="13204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3839600" y="1316875"/>
              <a:ext cx="642400" cy="242550"/>
            </a:xfrm>
            <a:custGeom>
              <a:rect b="b" l="l" r="r" t="t"/>
              <a:pathLst>
                <a:path extrusionOk="0" h="9702" w="25696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3839600" y="1601200"/>
              <a:ext cx="642400" cy="935625"/>
            </a:xfrm>
            <a:custGeom>
              <a:rect b="b" l="l" r="r" t="t"/>
              <a:pathLst>
                <a:path extrusionOk="0" h="37425" w="25696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4503050" y="1503450"/>
              <a:ext cx="1081400" cy="686500"/>
            </a:xfrm>
            <a:custGeom>
              <a:rect b="b" l="l" r="r" t="t"/>
              <a:pathLst>
                <a:path extrusionOk="0" h="27460" w="43256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4503050" y="2207050"/>
              <a:ext cx="195175" cy="387675"/>
            </a:xfrm>
            <a:custGeom>
              <a:rect b="b" l="l" r="r" t="t"/>
              <a:pathLst>
                <a:path extrusionOk="0" h="15507" w="7807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4514575" y="15811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4514575" y="17147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5244800" y="2763850"/>
              <a:ext cx="1016575" cy="721400"/>
            </a:xfrm>
            <a:custGeom>
              <a:rect b="b" l="l" r="r" t="t"/>
              <a:pathLst>
                <a:path extrusionOk="0" h="28856" w="40663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5370525" y="2744125"/>
              <a:ext cx="1047825" cy="619025"/>
            </a:xfrm>
            <a:custGeom>
              <a:rect b="b" l="l" r="r" t="t"/>
              <a:pathLst>
                <a:path extrusionOk="0" h="24761" w="41913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4481975" y="1997075"/>
              <a:ext cx="863225" cy="642425"/>
            </a:xfrm>
            <a:custGeom>
              <a:rect b="b" l="l" r="r" t="t"/>
              <a:pathLst>
                <a:path extrusionOk="0" h="25697" w="34529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5823350" y="1374775"/>
              <a:ext cx="554850" cy="548300"/>
            </a:xfrm>
            <a:custGeom>
              <a:rect b="b" l="l" r="r" t="t"/>
              <a:pathLst>
                <a:path extrusionOk="0" h="21932" w="22194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5554800" y="2456500"/>
              <a:ext cx="1028750" cy="321200"/>
            </a:xfrm>
            <a:custGeom>
              <a:rect b="b" l="l" r="r" t="t"/>
              <a:pathLst>
                <a:path extrusionOk="0" h="12848" w="4115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2383075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2233000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1807825" y="1140475"/>
              <a:ext cx="250775" cy="1716875"/>
            </a:xfrm>
            <a:custGeom>
              <a:rect b="b" l="l" r="r" t="t"/>
              <a:pathLst>
                <a:path extrusionOk="0" h="68675" w="10031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2707875" y="605375"/>
              <a:ext cx="681575" cy="1406550"/>
            </a:xfrm>
            <a:custGeom>
              <a:rect b="b" l="l" r="r" t="t"/>
              <a:pathLst>
                <a:path extrusionOk="0" h="56262" w="27263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3940300" y="605375"/>
              <a:ext cx="687500" cy="639125"/>
            </a:xfrm>
            <a:custGeom>
              <a:rect b="b" l="l" r="r" t="t"/>
              <a:pathLst>
                <a:path extrusionOk="0" h="25565" w="2750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463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476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2939550" y="694875"/>
              <a:ext cx="1050800" cy="1344350"/>
            </a:xfrm>
            <a:custGeom>
              <a:rect b="b" l="l" r="r" t="t"/>
              <a:pathLst>
                <a:path extrusionOk="0" h="53774" w="42032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297082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2441325" y="3138025"/>
              <a:ext cx="481475" cy="119175"/>
            </a:xfrm>
            <a:custGeom>
              <a:rect b="b" l="l" r="r" t="t"/>
              <a:pathLst>
                <a:path extrusionOk="0" h="4767" w="19259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1084150" y="2637825"/>
              <a:ext cx="931350" cy="455800"/>
            </a:xfrm>
            <a:custGeom>
              <a:rect b="b" l="l" r="r" t="t"/>
              <a:pathLst>
                <a:path extrusionOk="0" h="18232" w="37254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1084150" y="2820125"/>
              <a:ext cx="931350" cy="443650"/>
            </a:xfrm>
            <a:custGeom>
              <a:rect b="b" l="l" r="r" t="t"/>
              <a:pathLst>
                <a:path extrusionOk="0" h="17746" w="37254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1084150" y="3024175"/>
              <a:ext cx="931350" cy="434425"/>
            </a:xfrm>
            <a:custGeom>
              <a:rect b="b" l="l" r="r" t="t"/>
              <a:pathLst>
                <a:path extrusionOk="0" h="17377" w="37254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1128575" y="3519125"/>
              <a:ext cx="933000" cy="118825"/>
            </a:xfrm>
            <a:custGeom>
              <a:rect b="b" l="l" r="r" t="t"/>
              <a:pathLst>
                <a:path extrusionOk="0" h="4753" w="3732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1294775" y="3652725"/>
              <a:ext cx="766800" cy="118825"/>
            </a:xfrm>
            <a:custGeom>
              <a:rect b="b" l="l" r="r" t="t"/>
              <a:pathLst>
                <a:path extrusionOk="0" h="4753" w="30672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2461400" y="3703400"/>
              <a:ext cx="119150" cy="1067925"/>
            </a:xfrm>
            <a:custGeom>
              <a:rect b="b" l="l" r="r" t="t"/>
              <a:pathLst>
                <a:path extrusionOk="0" h="42717" w="4766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2685825" y="3741900"/>
              <a:ext cx="403825" cy="1186075"/>
            </a:xfrm>
            <a:custGeom>
              <a:rect b="b" l="l" r="r" t="t"/>
              <a:pathLst>
                <a:path extrusionOk="0" h="47443" w="16153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3121200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3971900" y="1701900"/>
              <a:ext cx="510100" cy="834925"/>
            </a:xfrm>
            <a:custGeom>
              <a:rect b="b" l="l" r="r" t="t"/>
              <a:pathLst>
                <a:path extrusionOk="0" h="33397" w="20404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109775" y="1804900"/>
              <a:ext cx="372225" cy="731925"/>
            </a:xfrm>
            <a:custGeom>
              <a:rect b="b" l="l" r="r" t="t"/>
              <a:pathLst>
                <a:path extrusionOk="0" h="29277" w="14889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3884350" y="1915475"/>
              <a:ext cx="571000" cy="841175"/>
            </a:xfrm>
            <a:custGeom>
              <a:rect b="b" l="l" r="r" t="t"/>
              <a:pathLst>
                <a:path extrusionOk="0" h="33647" w="2284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3839600" y="2840875"/>
              <a:ext cx="999800" cy="265925"/>
            </a:xfrm>
            <a:custGeom>
              <a:rect b="b" l="l" r="r" t="t"/>
              <a:pathLst>
                <a:path extrusionOk="0" h="10637" w="39992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3839600" y="2976450"/>
              <a:ext cx="999800" cy="270200"/>
            </a:xfrm>
            <a:custGeom>
              <a:rect b="b" l="l" r="r" t="t"/>
              <a:pathLst>
                <a:path extrusionOk="0" h="10808" w="39992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3839600" y="3113675"/>
              <a:ext cx="998800" cy="282050"/>
            </a:xfrm>
            <a:custGeom>
              <a:rect b="b" l="l" r="r" t="t"/>
              <a:pathLst>
                <a:path extrusionOk="0" h="11282" w="39952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2810225" y="580025"/>
              <a:ext cx="1066600" cy="1448350"/>
            </a:xfrm>
            <a:custGeom>
              <a:rect b="b" l="l" r="r" t="t"/>
              <a:pathLst>
                <a:path extrusionOk="0" h="57934" w="42664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3802425" y="605375"/>
              <a:ext cx="687800" cy="639125"/>
            </a:xfrm>
            <a:custGeom>
              <a:rect b="b" l="l" r="r" t="t"/>
              <a:pathLst>
                <a:path extrusionOk="0" h="25565" w="27512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4481975" y="1366550"/>
              <a:ext cx="1241350" cy="823400"/>
            </a:xfrm>
            <a:custGeom>
              <a:rect b="b" l="l" r="r" t="t"/>
              <a:pathLst>
                <a:path extrusionOk="0" h="32936" w="49654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4481975" y="2128725"/>
              <a:ext cx="347550" cy="466000"/>
            </a:xfrm>
            <a:custGeom>
              <a:rect b="b" l="l" r="r" t="t"/>
              <a:pathLst>
                <a:path extrusionOk="0" h="18640" w="13902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4953900" y="2739175"/>
              <a:ext cx="118825" cy="793450"/>
            </a:xfrm>
            <a:custGeom>
              <a:rect b="b" l="l" r="r" t="t"/>
              <a:pathLst>
                <a:path extrusionOk="0" h="31738" w="4753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5085525" y="2744125"/>
              <a:ext cx="118825" cy="788500"/>
            </a:xfrm>
            <a:custGeom>
              <a:rect b="b" l="l" r="r" t="t"/>
              <a:pathLst>
                <a:path extrusionOk="0" h="31540" w="4753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5006550" y="986775"/>
              <a:ext cx="1118925" cy="1140650"/>
            </a:xfrm>
            <a:custGeom>
              <a:rect b="b" l="l" r="r" t="t"/>
              <a:pathLst>
                <a:path extrusionOk="0" h="45626" w="44757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4918025" y="908800"/>
              <a:ext cx="1323275" cy="1119900"/>
            </a:xfrm>
            <a:custGeom>
              <a:rect b="b" l="l" r="r" t="t"/>
              <a:pathLst>
                <a:path extrusionOk="0" h="44796" w="52931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5449825" y="2297550"/>
              <a:ext cx="1133725" cy="441650"/>
            </a:xfrm>
            <a:custGeom>
              <a:rect b="b" l="l" r="r" t="t"/>
              <a:pathLst>
                <a:path extrusionOk="0" h="17666" w="45349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5057875" y="1888150"/>
              <a:ext cx="1240025" cy="393300"/>
            </a:xfrm>
            <a:custGeom>
              <a:rect b="b" l="l" r="r" t="t"/>
              <a:pathLst>
                <a:path extrusionOk="0" h="15732" w="49601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2061550" y="2207050"/>
              <a:ext cx="909950" cy="477200"/>
            </a:xfrm>
            <a:custGeom>
              <a:rect b="b" l="l" r="r" t="t"/>
              <a:pathLst>
                <a:path extrusionOk="0" h="19088" w="36398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2015475" y="2312675"/>
              <a:ext cx="804325" cy="371575"/>
            </a:xfrm>
            <a:custGeom>
              <a:rect b="b" l="l" r="r" t="t"/>
              <a:pathLst>
                <a:path extrusionOk="0" h="14863" w="32173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2061550" y="2526250"/>
              <a:ext cx="216900" cy="675650"/>
            </a:xfrm>
            <a:custGeom>
              <a:rect b="b" l="l" r="r" t="t"/>
              <a:pathLst>
                <a:path extrusionOk="0" h="27026" w="8676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2061550" y="2682575"/>
              <a:ext cx="331750" cy="621350"/>
            </a:xfrm>
            <a:custGeom>
              <a:rect b="b" l="l" r="r" t="t"/>
              <a:pathLst>
                <a:path extrusionOk="0" h="24854" w="1327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2061550" y="2426550"/>
              <a:ext cx="561775" cy="257700"/>
            </a:xfrm>
            <a:custGeom>
              <a:rect b="b" l="l" r="r" t="t"/>
              <a:pathLst>
                <a:path extrusionOk="0" h="10308" w="22471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1645575" y="1140475"/>
              <a:ext cx="250800" cy="1716875"/>
            </a:xfrm>
            <a:custGeom>
              <a:rect b="b" l="l" r="r" t="t"/>
              <a:pathLst>
                <a:path extrusionOk="0" h="68675" w="10032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2091500" y="3667875"/>
              <a:ext cx="257025" cy="849400"/>
            </a:xfrm>
            <a:custGeom>
              <a:rect b="b" l="l" r="r" t="t"/>
              <a:pathLst>
                <a:path extrusionOk="0" h="33976" w="10281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2061550" y="3414800"/>
              <a:ext cx="865200" cy="1064950"/>
            </a:xfrm>
            <a:custGeom>
              <a:rect b="b" l="l" r="r" t="t"/>
              <a:pathLst>
                <a:path extrusionOk="0" h="42598" w="34608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1319125" y="1581450"/>
              <a:ext cx="375525" cy="375525"/>
            </a:xfrm>
            <a:custGeom>
              <a:rect b="b" l="l" r="r" t="t"/>
              <a:pathLst>
                <a:path extrusionOk="0" h="15021" w="15021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040350" y="3435525"/>
              <a:ext cx="375500" cy="375525"/>
            </a:xfrm>
            <a:custGeom>
              <a:rect b="b" l="l" r="r" t="t"/>
              <a:pathLst>
                <a:path extrusionOk="0" h="15021" w="1502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6204425" y="2754325"/>
              <a:ext cx="380450" cy="380450"/>
            </a:xfrm>
            <a:custGeom>
              <a:rect b="b" l="l" r="r" t="t"/>
              <a:pathLst>
                <a:path extrusionOk="0" h="15218" w="15218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2745050" y="784075"/>
              <a:ext cx="481500" cy="119150"/>
            </a:xfrm>
            <a:custGeom>
              <a:rect b="b" l="l" r="r" t="t"/>
              <a:pathLst>
                <a:path extrusionOk="0" h="4766" w="1926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1265475" y="1018700"/>
              <a:ext cx="4767200" cy="4229150"/>
            </a:xfrm>
            <a:custGeom>
              <a:rect b="b" l="l" r="r" t="t"/>
              <a:pathLst>
                <a:path extrusionOk="0" h="169166" w="190688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1" name="Google Shape;1761;p5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762" name="Google Shape;1762;p51"/>
          <p:cNvSpPr/>
          <p:nvPr/>
        </p:nvSpPr>
        <p:spPr>
          <a:xfrm>
            <a:off x="5648325" y="1752600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51"/>
          <p:cNvSpPr/>
          <p:nvPr/>
        </p:nvSpPr>
        <p:spPr>
          <a:xfrm>
            <a:off x="4848300" y="309626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51"/>
          <p:cNvSpPr/>
          <p:nvPr/>
        </p:nvSpPr>
        <p:spPr>
          <a:xfrm>
            <a:off x="6448425" y="3086100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5" name="Google Shape;1765;p51"/>
          <p:cNvCxnSpPr>
            <a:stCxn id="1763" idx="0"/>
            <a:endCxn id="1762" idx="3"/>
          </p:cNvCxnSpPr>
          <p:nvPr/>
        </p:nvCxnSpPr>
        <p:spPr>
          <a:xfrm rot="-5400000">
            <a:off x="5176650" y="2507363"/>
            <a:ext cx="660600" cy="517200"/>
          </a:xfrm>
          <a:prstGeom prst="bentConnector3">
            <a:avLst>
              <a:gd fmla="val 411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6" name="Google Shape;1766;p51"/>
          <p:cNvCxnSpPr>
            <a:stCxn id="1764" idx="0"/>
            <a:endCxn id="1762" idx="5"/>
          </p:cNvCxnSpPr>
          <p:nvPr/>
        </p:nvCxnSpPr>
        <p:spPr>
          <a:xfrm flipH="1" rot="5400000">
            <a:off x="6264525" y="2502150"/>
            <a:ext cx="650700" cy="517200"/>
          </a:xfrm>
          <a:prstGeom prst="bentConnector3">
            <a:avLst>
              <a:gd fmla="val 40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51"/>
          <p:cNvCxnSpPr>
            <a:stCxn id="1768" idx="0"/>
            <a:endCxn id="1763" idx="4"/>
          </p:cNvCxnSpPr>
          <p:nvPr/>
        </p:nvCxnSpPr>
        <p:spPr>
          <a:xfrm rot="10800000">
            <a:off x="5248350" y="3896400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9" name="Google Shape;1769;p51"/>
          <p:cNvCxnSpPr>
            <a:stCxn id="1770" idx="0"/>
            <a:endCxn id="1764" idx="4"/>
          </p:cNvCxnSpPr>
          <p:nvPr/>
        </p:nvCxnSpPr>
        <p:spPr>
          <a:xfrm rot="10800000">
            <a:off x="6848475" y="38862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1" name="Google Shape;1771;p51"/>
          <p:cNvGrpSpPr/>
          <p:nvPr/>
        </p:nvGrpSpPr>
        <p:grpSpPr>
          <a:xfrm>
            <a:off x="4572000" y="906900"/>
            <a:ext cx="2952825" cy="3825000"/>
            <a:chOff x="4572000" y="906900"/>
            <a:chExt cx="2952825" cy="3825000"/>
          </a:xfrm>
        </p:grpSpPr>
        <p:grpSp>
          <p:nvGrpSpPr>
            <p:cNvPr id="1772" name="Google Shape;1772;p51"/>
            <p:cNvGrpSpPr/>
            <p:nvPr/>
          </p:nvGrpSpPr>
          <p:grpSpPr>
            <a:xfrm>
              <a:off x="4572000" y="4419600"/>
              <a:ext cx="2952825" cy="312300"/>
              <a:chOff x="4572000" y="4419600"/>
              <a:chExt cx="2952825" cy="312300"/>
            </a:xfrm>
          </p:grpSpPr>
          <p:sp>
            <p:nvSpPr>
              <p:cNvPr id="1768" name="Google Shape;1768;p51"/>
              <p:cNvSpPr txBox="1"/>
              <p:nvPr/>
            </p:nvSpPr>
            <p:spPr>
              <a:xfrm>
                <a:off x="4572000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1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70" name="Google Shape;1770;p51"/>
              <p:cNvSpPr txBox="1"/>
              <p:nvPr/>
            </p:nvSpPr>
            <p:spPr>
              <a:xfrm>
                <a:off x="6172125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2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73" name="Google Shape;1773;p51"/>
            <p:cNvSpPr txBox="1"/>
            <p:nvPr/>
          </p:nvSpPr>
          <p:spPr>
            <a:xfrm>
              <a:off x="5372025" y="9069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put unit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74" name="Google Shape;1774;p51"/>
          <p:cNvCxnSpPr>
            <a:stCxn id="1762" idx="0"/>
            <a:endCxn id="1773" idx="2"/>
          </p:cNvCxnSpPr>
          <p:nvPr/>
        </p:nvCxnSpPr>
        <p:spPr>
          <a:xfrm rot="10800000">
            <a:off x="6048375" y="12192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5" name="Google Shape;1775;p51"/>
          <p:cNvGrpSpPr/>
          <p:nvPr/>
        </p:nvGrpSpPr>
        <p:grpSpPr>
          <a:xfrm>
            <a:off x="457200" y="1028700"/>
            <a:ext cx="2909562" cy="1021200"/>
            <a:chOff x="737850" y="1035250"/>
            <a:chExt cx="2909562" cy="1021200"/>
          </a:xfrm>
        </p:grpSpPr>
        <p:sp>
          <p:nvSpPr>
            <p:cNvPr id="1776" name="Google Shape;1776;p51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fmla="val 50000" name="adj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8" name="Google Shape;1778;p51"/>
          <p:cNvGrpSpPr/>
          <p:nvPr/>
        </p:nvGrpSpPr>
        <p:grpSpPr>
          <a:xfrm>
            <a:off x="781048" y="1175375"/>
            <a:ext cx="1981204" cy="671250"/>
            <a:chOff x="6053048" y="700371"/>
            <a:chExt cx="1981204" cy="671250"/>
          </a:xfrm>
        </p:grpSpPr>
        <p:sp>
          <p:nvSpPr>
            <p:cNvPr id="1779" name="Google Shape;1779;p5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Neural network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0" name="Google Shape;1780;p5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81" name="Google Shape;1781;p51"/>
          <p:cNvSpPr/>
          <p:nvPr/>
        </p:nvSpPr>
        <p:spPr>
          <a:xfrm>
            <a:off x="2865500" y="1345145"/>
            <a:ext cx="398030" cy="331731"/>
          </a:xfrm>
          <a:custGeom>
            <a:rect b="b" l="l" r="r" t="t"/>
            <a:pathLst>
              <a:path extrusionOk="0" h="9687" w="11623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2" name="Google Shape;1782;p51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1783" name="Google Shape;1783;p51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Output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4" name="Google Shape;1784;p51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1786" name="Google Shape;1786;p51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7" name="Google Shape;1787;p51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793" name="Google Shape;1793;p52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4" name="Google Shape;1794;p52"/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1795" name="Google Shape;1795;p52"/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1950s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6" name="Google Shape;1796;p52"/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algorithms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7" name="Google Shape;1797;p52"/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8" name="Google Shape;1798;p52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99" name="Google Shape;1799;p52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52"/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1801" name="Google Shape;1801;p52"/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2" name="Google Shape;1802;p52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Bayesian methods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3" name="Google Shape;1803;p52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4" name="Google Shape;1804;p52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05" name="Google Shape;1805;p52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52"/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1807" name="Google Shape;1807;p52"/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1970s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8" name="Google Shape;1808;p52"/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winter caused by pessimism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9" name="Google Shape;1809;p52"/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0" name="Google Shape;1810;p52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11" name="Google Shape;1811;p52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2" name="Google Shape;1812;p52"/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1813" name="Google Shape;1813;p52"/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4" name="Google Shape;1814;p52"/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Resurgence in ML </a:t>
              </a: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research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5" name="Google Shape;1815;p52"/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6" name="Google Shape;1816;p52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817" name="Google Shape;1817;p52"/>
          <p:cNvCxnSpPr>
            <a:stCxn id="1793" idx="3"/>
            <a:endCxn id="1799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52"/>
          <p:cNvCxnSpPr>
            <a:stCxn id="1799" idx="3"/>
            <a:endCxn id="1805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52"/>
          <p:cNvCxnSpPr>
            <a:stCxn id="1805" idx="3"/>
            <a:endCxn id="1811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52"/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1" name="Google Shape;1821;p52"/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1822" name="Google Shape;1822;p52"/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3" name="Google Shape;1823;p52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Data-driven approach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4" name="Google Shape;1824;p52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5" name="Google Shape;1825;p52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26" name="Google Shape;1826;p52"/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52"/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1828" name="Google Shape;1828;p52"/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2000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9" name="Google Shape;1829;p52"/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Support-Vector Clustering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0" name="Google Shape;1830;p52"/>
            <p:cNvSpPr txBox="1"/>
            <p:nvPr/>
          </p:nvSpPr>
          <p:spPr>
            <a:xfrm>
              <a:off x="3762250" y="4126725"/>
              <a:ext cx="1395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1" name="Google Shape;1831;p52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32" name="Google Shape;1832;p52"/>
          <p:cNvSpPr/>
          <p:nvPr/>
        </p:nvSpPr>
        <p:spPr>
          <a:xfrm>
            <a:off x="58386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52"/>
          <p:cNvGrpSpPr/>
          <p:nvPr/>
        </p:nvGrpSpPr>
        <p:grpSpPr>
          <a:xfrm>
            <a:off x="5914850" y="3093700"/>
            <a:ext cx="1633700" cy="1638422"/>
            <a:chOff x="5914850" y="3093700"/>
            <a:chExt cx="1633700" cy="1638422"/>
          </a:xfrm>
        </p:grpSpPr>
        <p:sp>
          <p:nvSpPr>
            <p:cNvPr id="1834" name="Google Shape;1834;p52"/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2010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5" name="Google Shape;1835;p52"/>
            <p:cNvSpPr txBox="1"/>
            <p:nvPr/>
          </p:nvSpPr>
          <p:spPr>
            <a:xfrm>
              <a:off x="59148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learning popularity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6" name="Google Shape;1836;p52"/>
            <p:cNvSpPr txBox="1"/>
            <p:nvPr/>
          </p:nvSpPr>
          <p:spPr>
            <a:xfrm>
              <a:off x="59148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7" name="Google Shape;1837;p52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838" name="Google Shape;1838;p52"/>
          <p:cNvCxnSpPr>
            <a:stCxn id="1820" idx="3"/>
            <a:endCxn id="1826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52"/>
          <p:cNvCxnSpPr>
            <a:stCxn id="1826" idx="3"/>
            <a:endCxn id="1832" idx="1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52"/>
          <p:cNvCxnSpPr>
            <a:stCxn id="1811" idx="2"/>
            <a:endCxn id="1820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846" name="Google Shape;1846;p53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847" name="Google Shape;1847;p53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3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53"/>
          <p:cNvGrpSpPr/>
          <p:nvPr/>
        </p:nvGrpSpPr>
        <p:grpSpPr>
          <a:xfrm>
            <a:off x="457198" y="1157650"/>
            <a:ext cx="3396552" cy="671250"/>
            <a:chOff x="457198" y="1157650"/>
            <a:chExt cx="3396552" cy="671250"/>
          </a:xfrm>
        </p:grpSpPr>
        <p:sp>
          <p:nvSpPr>
            <p:cNvPr id="1888" name="Google Shape;1888;p53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9" name="Google Shape;1889;p53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improvement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0" name="Google Shape;1890;p53"/>
            <p:cNvSpPr txBox="1"/>
            <p:nvPr/>
          </p:nvSpPr>
          <p:spPr>
            <a:xfrm>
              <a:off x="457198" y="14971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1" name="Google Shape;1891;p53"/>
          <p:cNvGrpSpPr/>
          <p:nvPr/>
        </p:nvGrpSpPr>
        <p:grpSpPr>
          <a:xfrm>
            <a:off x="457198" y="2123450"/>
            <a:ext cx="3396552" cy="671238"/>
            <a:chOff x="457198" y="2123450"/>
            <a:chExt cx="3396552" cy="671238"/>
          </a:xfrm>
        </p:grpSpPr>
        <p:sp>
          <p:nvSpPr>
            <p:cNvPr id="1892" name="Google Shape;1892;p53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3" name="Google Shape;1893;p53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acquisition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4" name="Google Shape;1894;p53"/>
            <p:cNvSpPr txBox="1"/>
            <p:nvPr/>
          </p:nvSpPr>
          <p:spPr>
            <a:xfrm>
              <a:off x="457198" y="246288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5" name="Google Shape;1895;p53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1896" name="Google Shape;1896;p53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7" name="Google Shape;1897;p53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Patterns identification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8" name="Google Shape;1898;p53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1900" name="Google Shape;1900;p53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1" name="Google Shape;1901;p53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and resources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2" name="Google Shape;1902;p53"/>
            <p:cNvSpPr txBox="1"/>
            <p:nvPr/>
          </p:nvSpPr>
          <p:spPr>
            <a:xfrm>
              <a:off x="45719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03" name="Google Shape;1903;p53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disadvantages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4" name="Google Shape;1904;p53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5" name="Google Shape;1905;p53"/>
          <p:cNvCxnSpPr>
            <a:stCxn id="1904" idx="2"/>
            <a:endCxn id="1888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53"/>
          <p:cNvCxnSpPr>
            <a:stCxn id="1904" idx="2"/>
            <a:endCxn id="1892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53"/>
          <p:cNvCxnSpPr>
            <a:stCxn id="1904" idx="2"/>
            <a:endCxn id="1896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53"/>
          <p:cNvCxnSpPr>
            <a:stCxn id="1904" idx="2"/>
            <a:endCxn id="1900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Tracking</a:t>
            </a:r>
            <a:endParaRPr/>
          </a:p>
        </p:txBody>
      </p:sp>
      <p:pic>
        <p:nvPicPr>
          <p:cNvPr id="424" name="Google Shape;424;p1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50" y="982738"/>
            <a:ext cx="5479301" cy="3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Total time of work </a:t>
            </a: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= @ 7 hours + ∞ time for presentation preparations :) 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657525" y="1757237"/>
            <a:ext cx="1857600" cy="2354488"/>
            <a:chOff x="3657525" y="1700087"/>
            <a:chExt cx="1857600" cy="2354488"/>
          </a:xfrm>
        </p:grpSpPr>
        <p:sp>
          <p:nvSpPr>
            <p:cNvPr id="427" name="Google Shape;427;p18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18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429" name="Google Shape;429;p18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rect b="b" l="l" r="r" t="t"/>
                <a:pathLst>
                  <a:path extrusionOk="0" h="14345" w="4099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rect b="b" l="l" r="r" t="t"/>
                <a:pathLst>
                  <a:path extrusionOk="0" h="1769" w="15217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rect b="b" l="l" r="r" t="t"/>
                <a:pathLst>
                  <a:path extrusionOk="0" h="15805" w="7289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rect b="b" l="l" r="r" t="t"/>
                <a:pathLst>
                  <a:path extrusionOk="0" h="2858" w="1067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rect b="b" l="l" r="r" t="t"/>
                <a:pathLst>
                  <a:path extrusionOk="0" h="12334" w="41217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rect b="b" l="l" r="r" t="t"/>
                <a:pathLst>
                  <a:path extrusionOk="0" h="7954" w="37746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rect b="b" l="l" r="r" t="t"/>
                <a:pathLst>
                  <a:path extrusionOk="0" h="5956" w="35748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rect b="b" l="l" r="r" t="t"/>
                <a:pathLst>
                  <a:path extrusionOk="0" h="36606" w="48671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rect b="b" l="l" r="r" t="t"/>
                <a:pathLst>
                  <a:path extrusionOk="0" h="4497" w="4484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rect b="b" l="l" r="r" t="t"/>
                <a:pathLst>
                  <a:path extrusionOk="0" h="3652" w="1244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rect b="b" l="l" r="r" t="t"/>
                <a:pathLst>
                  <a:path extrusionOk="0" h="12412" w="8365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rect b="b" l="l" r="r" t="t"/>
                <a:pathLst>
                  <a:path extrusionOk="0" h="12425" w="8377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rect b="b" l="l" r="r" t="t"/>
                <a:pathLst>
                  <a:path extrusionOk="0" h="4919" w="19123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rect b="b" l="l" r="r" t="t"/>
                <a:pathLst>
                  <a:path extrusionOk="0" h="1422" w="11772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rect b="b" l="l" r="r" t="t"/>
                <a:pathLst>
                  <a:path extrusionOk="0" h="5048" w="12847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rect b="b" l="l" r="r" t="t"/>
                <a:pathLst>
                  <a:path extrusionOk="0" h="6674" w="6238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rect b="b" l="l" r="r" t="t"/>
                <a:pathLst>
                  <a:path extrusionOk="0" h="5726" w="18713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rect b="b" l="l" r="r" t="t"/>
                <a:pathLst>
                  <a:path extrusionOk="0" h="7007" w="4881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rect b="b" l="l" r="r" t="t"/>
                <a:pathLst>
                  <a:path extrusionOk="0" h="6328" w="1423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rect b="b" l="l" r="r" t="t"/>
                <a:pathLst>
                  <a:path extrusionOk="0" h="4663" w="4778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rect b="b" l="l" r="r" t="t"/>
                <a:pathLst>
                  <a:path extrusionOk="0" h="2857" w="287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rect b="b" l="l" r="r" t="t"/>
                <a:pathLst>
                  <a:path extrusionOk="0" h="3472" w="16625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rect b="b" l="l" r="r" t="t"/>
                <a:pathLst>
                  <a:path extrusionOk="0" h="5956" w="5969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rect b="b" l="l" r="r" t="t"/>
                <a:pathLst>
                  <a:path extrusionOk="0" h="3971" w="3984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rect b="b" l="l" r="r" t="t"/>
                <a:pathLst>
                  <a:path extrusionOk="0" h="1717" w="173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rect b="b" l="l" r="r" t="t"/>
                <a:pathLst>
                  <a:path extrusionOk="0" h="3971" w="3972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rect b="b" l="l" r="r" t="t"/>
                <a:pathLst>
                  <a:path extrusionOk="0" h="5956" w="5956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" name="Google Shape;475;p18"/>
          <p:cNvGrpSpPr/>
          <p:nvPr/>
        </p:nvGrpSpPr>
        <p:grpSpPr>
          <a:xfrm>
            <a:off x="457198" y="1180300"/>
            <a:ext cx="1948885" cy="1156405"/>
            <a:chOff x="457198" y="1180300"/>
            <a:chExt cx="1948885" cy="1156405"/>
          </a:xfrm>
        </p:grpSpPr>
        <p:grpSp>
          <p:nvGrpSpPr>
            <p:cNvPr id="476" name="Google Shape;476;p18"/>
            <p:cNvGrpSpPr/>
            <p:nvPr/>
          </p:nvGrpSpPr>
          <p:grpSpPr>
            <a:xfrm>
              <a:off x="457202" y="1512105"/>
              <a:ext cx="1948882" cy="824600"/>
              <a:chOff x="457200" y="959300"/>
              <a:chExt cx="2061000" cy="824600"/>
            </a:xfrm>
          </p:grpSpPr>
          <p:sp>
            <p:nvSpPr>
              <p:cNvPr id="477" name="Google Shape;477;p1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Cleaning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79" name="Google Shape;479;p18"/>
            <p:cNvSpPr txBox="1"/>
            <p:nvPr/>
          </p:nvSpPr>
          <p:spPr>
            <a:xfrm>
              <a:off x="457198" y="1180300"/>
              <a:ext cx="137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 hours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0" name="Google Shape;480;p18"/>
          <p:cNvGrpSpPr/>
          <p:nvPr/>
        </p:nvGrpSpPr>
        <p:grpSpPr>
          <a:xfrm>
            <a:off x="6371348" y="1105425"/>
            <a:ext cx="2567877" cy="1154139"/>
            <a:chOff x="6333923" y="1180300"/>
            <a:chExt cx="2567877" cy="1154139"/>
          </a:xfrm>
        </p:grpSpPr>
        <p:grpSp>
          <p:nvGrpSpPr>
            <p:cNvPr id="481" name="Google Shape;481;p18"/>
            <p:cNvGrpSpPr/>
            <p:nvPr/>
          </p:nvGrpSpPr>
          <p:grpSpPr>
            <a:xfrm>
              <a:off x="6333923" y="1509850"/>
              <a:ext cx="2567871" cy="824589"/>
              <a:chOff x="29976" y="2087436"/>
              <a:chExt cx="2715600" cy="824589"/>
            </a:xfrm>
          </p:grpSpPr>
          <p:sp>
            <p:nvSpPr>
              <p:cNvPr id="482" name="Google Shape;482;p18"/>
              <p:cNvSpPr txBox="1"/>
              <p:nvPr/>
            </p:nvSpPr>
            <p:spPr>
              <a:xfrm>
                <a:off x="29976" y="2087436"/>
                <a:ext cx="2715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Hyperparameters Tuning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83" name="Google Shape;483;p1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4" name="Google Shape;484;p18"/>
            <p:cNvSpPr txBox="1"/>
            <p:nvPr/>
          </p:nvSpPr>
          <p:spPr>
            <a:xfrm>
              <a:off x="7964000" y="1180300"/>
              <a:ext cx="93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17 min</a:t>
              </a:r>
              <a:endParaRPr b="1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419773" y="2085638"/>
            <a:ext cx="1948885" cy="1181735"/>
            <a:chOff x="457198" y="2930000"/>
            <a:chExt cx="1948885" cy="1181735"/>
          </a:xfrm>
        </p:grpSpPr>
        <p:grpSp>
          <p:nvGrpSpPr>
            <p:cNvPr id="486" name="Google Shape;486;p18"/>
            <p:cNvGrpSpPr/>
            <p:nvPr/>
          </p:nvGrpSpPr>
          <p:grpSpPr>
            <a:xfrm>
              <a:off x="457202" y="3287135"/>
              <a:ext cx="1948882" cy="824600"/>
              <a:chOff x="457200" y="959300"/>
              <a:chExt cx="2061000" cy="824600"/>
            </a:xfrm>
          </p:grpSpPr>
          <p:sp>
            <p:nvSpPr>
              <p:cNvPr id="487" name="Google Shape;487;p1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Features Selection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88" name="Google Shape;488;p1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9" name="Google Shape;489;p18"/>
            <p:cNvSpPr txBox="1"/>
            <p:nvPr/>
          </p:nvSpPr>
          <p:spPr>
            <a:xfrm>
              <a:off x="457198" y="2930000"/>
              <a:ext cx="1414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 min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6235275" y="1986687"/>
            <a:ext cx="2615076" cy="1170110"/>
            <a:chOff x="6071875" y="2927750"/>
            <a:chExt cx="2615076" cy="1170110"/>
          </a:xfrm>
        </p:grpSpPr>
        <p:grpSp>
          <p:nvGrpSpPr>
            <p:cNvPr id="491" name="Google Shape;491;p18"/>
            <p:cNvGrpSpPr/>
            <p:nvPr/>
          </p:nvGrpSpPr>
          <p:grpSpPr>
            <a:xfrm>
              <a:off x="6071875" y="3294675"/>
              <a:ext cx="2615063" cy="803185"/>
              <a:chOff x="-247148" y="2097215"/>
              <a:chExt cx="2765506" cy="803185"/>
            </a:xfrm>
          </p:grpSpPr>
          <p:sp>
            <p:nvSpPr>
              <p:cNvPr id="492" name="Google Shape;492;p18"/>
              <p:cNvSpPr txBox="1"/>
              <p:nvPr/>
            </p:nvSpPr>
            <p:spPr>
              <a:xfrm>
                <a:off x="-247148" y="2097215"/>
                <a:ext cx="27651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AutoML (TPOT)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457359" y="24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94" name="Google Shape;494;p18"/>
            <p:cNvSpPr txBox="1"/>
            <p:nvPr/>
          </p:nvSpPr>
          <p:spPr>
            <a:xfrm>
              <a:off x="7629151" y="2927750"/>
              <a:ext cx="105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 hours</a:t>
              </a:r>
              <a:endParaRPr b="1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5" name="Google Shape;495;p18"/>
          <p:cNvGrpSpPr/>
          <p:nvPr/>
        </p:nvGrpSpPr>
        <p:grpSpPr>
          <a:xfrm>
            <a:off x="6893977" y="2947575"/>
            <a:ext cx="2045257" cy="1192010"/>
            <a:chOff x="457202" y="2919725"/>
            <a:chExt cx="2045257" cy="1192010"/>
          </a:xfrm>
        </p:grpSpPr>
        <p:grpSp>
          <p:nvGrpSpPr>
            <p:cNvPr id="496" name="Google Shape;496;p18"/>
            <p:cNvGrpSpPr/>
            <p:nvPr/>
          </p:nvGrpSpPr>
          <p:grpSpPr>
            <a:xfrm>
              <a:off x="457202" y="3274235"/>
              <a:ext cx="2045257" cy="837500"/>
              <a:chOff x="457200" y="946400"/>
              <a:chExt cx="2162919" cy="837500"/>
            </a:xfrm>
          </p:grpSpPr>
          <p:sp>
            <p:nvSpPr>
              <p:cNvPr id="497" name="Google Shape;497;p18"/>
              <p:cNvSpPr txBox="1"/>
              <p:nvPr/>
            </p:nvSpPr>
            <p:spPr>
              <a:xfrm>
                <a:off x="559119" y="9464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Metrics comparison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98" name="Google Shape;498;p1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99" name="Google Shape;499;p18"/>
            <p:cNvSpPr txBox="1"/>
            <p:nvPr/>
          </p:nvSpPr>
          <p:spPr>
            <a:xfrm>
              <a:off x="1028998" y="2919725"/>
              <a:ext cx="1414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</a:t>
              </a:r>
              <a:r>
                <a:rPr b="1" lang="en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min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00" name="Google Shape;500;p18"/>
          <p:cNvGrpSpPr/>
          <p:nvPr/>
        </p:nvGrpSpPr>
        <p:grpSpPr>
          <a:xfrm>
            <a:off x="419775" y="2947562"/>
            <a:ext cx="2614913" cy="1146610"/>
            <a:chOff x="6071875" y="2962875"/>
            <a:chExt cx="2614913" cy="1146610"/>
          </a:xfrm>
        </p:grpSpPr>
        <p:grpSp>
          <p:nvGrpSpPr>
            <p:cNvPr id="501" name="Google Shape;501;p18"/>
            <p:cNvGrpSpPr/>
            <p:nvPr/>
          </p:nvGrpSpPr>
          <p:grpSpPr>
            <a:xfrm>
              <a:off x="6071875" y="3294675"/>
              <a:ext cx="2614913" cy="814810"/>
              <a:chOff x="-247148" y="2097215"/>
              <a:chExt cx="2765348" cy="814810"/>
            </a:xfrm>
          </p:grpSpPr>
          <p:sp>
            <p:nvSpPr>
              <p:cNvPr id="502" name="Google Shape;502;p18"/>
              <p:cNvSpPr txBox="1"/>
              <p:nvPr/>
            </p:nvSpPr>
            <p:spPr>
              <a:xfrm>
                <a:off x="-247148" y="2097215"/>
                <a:ext cx="27651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Models Implementation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03" name="Google Shape;503;p1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04" name="Google Shape;504;p18"/>
            <p:cNvSpPr txBox="1"/>
            <p:nvPr/>
          </p:nvSpPr>
          <p:spPr>
            <a:xfrm>
              <a:off x="6110486" y="2962875"/>
              <a:ext cx="2537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 h 45 min</a:t>
              </a:r>
              <a:endParaRPr b="1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54"/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fmla="val 2080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5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915" name="Google Shape;1915;p54"/>
          <p:cNvSpPr/>
          <p:nvPr/>
        </p:nvSpPr>
        <p:spPr>
          <a:xfrm>
            <a:off x="2405025" y="1248677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6" name="Google Shape;1916;p54"/>
          <p:cNvSpPr/>
          <p:nvPr/>
        </p:nvSpPr>
        <p:spPr>
          <a:xfrm>
            <a:off x="2404937" y="2577400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7" name="Google Shape;1917;p54"/>
          <p:cNvSpPr/>
          <p:nvPr/>
        </p:nvSpPr>
        <p:spPr>
          <a:xfrm>
            <a:off x="2404937" y="390618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8" name="Google Shape;1918;p54"/>
          <p:cNvSpPr/>
          <p:nvPr/>
        </p:nvSpPr>
        <p:spPr>
          <a:xfrm>
            <a:off x="6105650" y="3939646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9" name="Google Shape;1919;p54"/>
          <p:cNvSpPr/>
          <p:nvPr/>
        </p:nvSpPr>
        <p:spPr>
          <a:xfrm>
            <a:off x="6105650" y="2610850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0" name="Google Shape;1920;p54"/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1" name="Google Shape;1921;p54"/>
          <p:cNvSpPr txBox="1"/>
          <p:nvPr/>
        </p:nvSpPr>
        <p:spPr>
          <a:xfrm>
            <a:off x="3688425" y="2610850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Opportunities of machine learning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22" name="Google Shape;1922;p54"/>
          <p:cNvCxnSpPr>
            <a:stCxn id="1915" idx="6"/>
            <a:endCxn id="1913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54"/>
          <p:cNvCxnSpPr>
            <a:stCxn id="1913" idx="0"/>
            <a:endCxn id="1920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54"/>
          <p:cNvCxnSpPr>
            <a:stCxn id="1913" idx="2"/>
            <a:endCxn id="1917" idx="6"/>
          </p:cNvCxnSpPr>
          <p:nvPr/>
        </p:nvCxnSpPr>
        <p:spPr>
          <a:xfrm rot="5400000">
            <a:off x="3420075" y="3087750"/>
            <a:ext cx="810600" cy="149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5" name="Google Shape;1925;p54"/>
          <p:cNvCxnSpPr>
            <a:stCxn id="1913" idx="2"/>
            <a:endCxn id="1918" idx="2"/>
          </p:cNvCxnSpPr>
          <p:nvPr/>
        </p:nvCxnSpPr>
        <p:spPr>
          <a:xfrm flipH="1" rot="-5400000">
            <a:off x="4934625" y="3071100"/>
            <a:ext cx="810600" cy="153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6" name="Google Shape;1926;p54"/>
          <p:cNvCxnSpPr>
            <a:stCxn id="1913" idx="1"/>
            <a:endCxn id="1916" idx="6"/>
          </p:cNvCxnSpPr>
          <p:nvPr/>
        </p:nvCxnSpPr>
        <p:spPr>
          <a:xfrm flipH="1">
            <a:off x="3076425" y="2913150"/>
            <a:ext cx="5280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7" name="Google Shape;1927;p54"/>
          <p:cNvCxnSpPr>
            <a:stCxn id="1913" idx="3"/>
            <a:endCxn id="1919" idx="2"/>
          </p:cNvCxnSpPr>
          <p:nvPr/>
        </p:nvCxnSpPr>
        <p:spPr>
          <a:xfrm>
            <a:off x="5544225" y="2913150"/>
            <a:ext cx="5613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8" name="Google Shape;1928;p54"/>
          <p:cNvGrpSpPr/>
          <p:nvPr/>
        </p:nvGrpSpPr>
        <p:grpSpPr>
          <a:xfrm>
            <a:off x="2561188" y="2734263"/>
            <a:ext cx="358853" cy="357415"/>
            <a:chOff x="7963176" y="2289963"/>
            <a:chExt cx="358853" cy="357415"/>
          </a:xfrm>
        </p:grpSpPr>
        <p:sp>
          <p:nvSpPr>
            <p:cNvPr id="1929" name="Google Shape;1929;p54"/>
            <p:cNvSpPr/>
            <p:nvPr/>
          </p:nvSpPr>
          <p:spPr>
            <a:xfrm>
              <a:off x="8018618" y="2519713"/>
              <a:ext cx="99516" cy="127665"/>
            </a:xfrm>
            <a:custGeom>
              <a:rect b="b" l="l" r="r" t="t"/>
              <a:pathLst>
                <a:path extrusionOk="0" h="3728" w="2906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8291003" y="2384342"/>
              <a:ext cx="31026" cy="86469"/>
            </a:xfrm>
            <a:custGeom>
              <a:rect b="b" l="l" r="r" t="t"/>
              <a:pathLst>
                <a:path extrusionOk="0" h="2525" w="906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8078136" y="2341125"/>
              <a:ext cx="17979" cy="159856"/>
            </a:xfrm>
            <a:custGeom>
              <a:rect b="b" l="l" r="r" t="t"/>
              <a:pathLst>
                <a:path extrusionOk="0" h="4668" w="525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7963176" y="2342735"/>
              <a:ext cx="56299" cy="156637"/>
            </a:xfrm>
            <a:custGeom>
              <a:rect b="b" l="l" r="r" t="t"/>
              <a:pathLst>
                <a:path extrusionOk="0" h="4574" w="1644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8040638" y="2341125"/>
              <a:ext cx="17157" cy="159856"/>
            </a:xfrm>
            <a:custGeom>
              <a:rect b="b" l="l" r="r" t="t"/>
              <a:pathLst>
                <a:path extrusionOk="0" h="4668" w="501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8116491" y="2289963"/>
              <a:ext cx="154171" cy="261358"/>
            </a:xfrm>
            <a:custGeom>
              <a:rect b="b" l="l" r="r" t="t"/>
              <a:pathLst>
                <a:path extrusionOk="0" h="7632" w="4502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5" name="Google Shape;1935;p54"/>
          <p:cNvGrpSpPr/>
          <p:nvPr/>
        </p:nvGrpSpPr>
        <p:grpSpPr>
          <a:xfrm>
            <a:off x="2643581" y="1400996"/>
            <a:ext cx="194135" cy="366593"/>
            <a:chOff x="1710518" y="2876101"/>
            <a:chExt cx="194135" cy="366593"/>
          </a:xfrm>
        </p:grpSpPr>
        <p:sp>
          <p:nvSpPr>
            <p:cNvPr id="1936" name="Google Shape;1936;p54"/>
            <p:cNvSpPr/>
            <p:nvPr/>
          </p:nvSpPr>
          <p:spPr>
            <a:xfrm>
              <a:off x="1736613" y="2941337"/>
              <a:ext cx="142733" cy="66915"/>
            </a:xfrm>
            <a:custGeom>
              <a:rect b="b" l="l" r="r" t="t"/>
              <a:pathLst>
                <a:path extrusionOk="0" h="1954" w="4168">
                  <a:moveTo>
                    <a:pt x="2105" y="665"/>
                  </a:moveTo>
                  <a:cubicBezTo>
                    <a:pt x="2260" y="665"/>
                    <a:pt x="2404" y="821"/>
                    <a:pt x="2382" y="977"/>
                  </a:cubicBezTo>
                  <a:cubicBezTo>
                    <a:pt x="2382" y="1167"/>
                    <a:pt x="2234" y="1294"/>
                    <a:pt x="2071" y="1294"/>
                  </a:cubicBezTo>
                  <a:cubicBezTo>
                    <a:pt x="1990" y="1294"/>
                    <a:pt x="1906" y="1263"/>
                    <a:pt x="1834" y="1191"/>
                  </a:cubicBezTo>
                  <a:cubicBezTo>
                    <a:pt x="1644" y="1001"/>
                    <a:pt x="1787" y="667"/>
                    <a:pt x="2072" y="667"/>
                  </a:cubicBezTo>
                  <a:cubicBezTo>
                    <a:pt x="2083" y="666"/>
                    <a:pt x="2094" y="665"/>
                    <a:pt x="2105" y="665"/>
                  </a:cubicBezTo>
                  <a:close/>
                  <a:moveTo>
                    <a:pt x="2072" y="1"/>
                  </a:moveTo>
                  <a:cubicBezTo>
                    <a:pt x="1191" y="1"/>
                    <a:pt x="381" y="620"/>
                    <a:pt x="0" y="977"/>
                  </a:cubicBezTo>
                  <a:cubicBezTo>
                    <a:pt x="381" y="1334"/>
                    <a:pt x="1191" y="1953"/>
                    <a:pt x="2072" y="1953"/>
                  </a:cubicBezTo>
                  <a:cubicBezTo>
                    <a:pt x="2668" y="1930"/>
                    <a:pt x="3215" y="1715"/>
                    <a:pt x="3692" y="1358"/>
                  </a:cubicBezTo>
                  <a:cubicBezTo>
                    <a:pt x="3858" y="1239"/>
                    <a:pt x="4001" y="1120"/>
                    <a:pt x="4168" y="977"/>
                  </a:cubicBezTo>
                  <a:cubicBezTo>
                    <a:pt x="3763" y="620"/>
                    <a:pt x="297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1710518" y="2983733"/>
              <a:ext cx="194135" cy="258961"/>
            </a:xfrm>
            <a:custGeom>
              <a:rect b="b" l="l" r="r" t="t"/>
              <a:pathLst>
                <a:path extrusionOk="0" h="7562" w="5669">
                  <a:moveTo>
                    <a:pt x="0" y="1"/>
                  </a:moveTo>
                  <a:lnTo>
                    <a:pt x="0" y="1"/>
                  </a:lnTo>
                  <a:cubicBezTo>
                    <a:pt x="143" y="1335"/>
                    <a:pt x="1191" y="2406"/>
                    <a:pt x="2525" y="2573"/>
                  </a:cubicBezTo>
                  <a:lnTo>
                    <a:pt x="2525" y="3216"/>
                  </a:lnTo>
                  <a:lnTo>
                    <a:pt x="2215" y="3216"/>
                  </a:lnTo>
                  <a:cubicBezTo>
                    <a:pt x="2025" y="3216"/>
                    <a:pt x="1882" y="3359"/>
                    <a:pt x="1882" y="3525"/>
                  </a:cubicBezTo>
                  <a:lnTo>
                    <a:pt x="1882" y="6669"/>
                  </a:lnTo>
                  <a:cubicBezTo>
                    <a:pt x="1917" y="7264"/>
                    <a:pt x="2376" y="7562"/>
                    <a:pt x="2834" y="7562"/>
                  </a:cubicBezTo>
                  <a:cubicBezTo>
                    <a:pt x="3293" y="7562"/>
                    <a:pt x="3751" y="7264"/>
                    <a:pt x="3787" y="6669"/>
                  </a:cubicBezTo>
                  <a:lnTo>
                    <a:pt x="3787" y="3525"/>
                  </a:lnTo>
                  <a:cubicBezTo>
                    <a:pt x="3787" y="3359"/>
                    <a:pt x="3644" y="3216"/>
                    <a:pt x="3477" y="3216"/>
                  </a:cubicBezTo>
                  <a:lnTo>
                    <a:pt x="3168" y="3216"/>
                  </a:lnTo>
                  <a:lnTo>
                    <a:pt x="3168" y="2573"/>
                  </a:lnTo>
                  <a:cubicBezTo>
                    <a:pt x="4501" y="2406"/>
                    <a:pt x="5549" y="1335"/>
                    <a:pt x="5668" y="1"/>
                  </a:cubicBezTo>
                  <a:lnTo>
                    <a:pt x="5668" y="1"/>
                  </a:lnTo>
                  <a:cubicBezTo>
                    <a:pt x="5478" y="239"/>
                    <a:pt x="4311" y="1430"/>
                    <a:pt x="2858" y="1430"/>
                  </a:cubicBezTo>
                  <a:lnTo>
                    <a:pt x="2834" y="1430"/>
                  </a:lnTo>
                  <a:cubicBezTo>
                    <a:pt x="1382" y="1430"/>
                    <a:pt x="215" y="2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1710518" y="2876101"/>
              <a:ext cx="194135" cy="89722"/>
            </a:xfrm>
            <a:custGeom>
              <a:rect b="b" l="l" r="r" t="t"/>
              <a:pathLst>
                <a:path extrusionOk="0" h="2620" w="5669">
                  <a:moveTo>
                    <a:pt x="2834" y="0"/>
                  </a:moveTo>
                  <a:cubicBezTo>
                    <a:pt x="1358" y="0"/>
                    <a:pt x="119" y="1143"/>
                    <a:pt x="0" y="2620"/>
                  </a:cubicBezTo>
                  <a:cubicBezTo>
                    <a:pt x="215" y="2382"/>
                    <a:pt x="1382" y="1191"/>
                    <a:pt x="2834" y="1191"/>
                  </a:cubicBezTo>
                  <a:cubicBezTo>
                    <a:pt x="4287" y="1191"/>
                    <a:pt x="5454" y="2382"/>
                    <a:pt x="5668" y="2620"/>
                  </a:cubicBezTo>
                  <a:cubicBezTo>
                    <a:pt x="5549" y="1143"/>
                    <a:pt x="4311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9" name="Google Shape;1939;p54"/>
          <p:cNvGrpSpPr/>
          <p:nvPr/>
        </p:nvGrpSpPr>
        <p:grpSpPr>
          <a:xfrm>
            <a:off x="2556983" y="4058602"/>
            <a:ext cx="367302" cy="365289"/>
            <a:chOff x="828892" y="4635792"/>
            <a:chExt cx="367302" cy="365289"/>
          </a:xfrm>
        </p:grpSpPr>
        <p:sp>
          <p:nvSpPr>
            <p:cNvPr id="1940" name="Google Shape;1940;p54"/>
            <p:cNvSpPr/>
            <p:nvPr/>
          </p:nvSpPr>
          <p:spPr>
            <a:xfrm>
              <a:off x="881368" y="4654626"/>
              <a:ext cx="69775" cy="101746"/>
            </a:xfrm>
            <a:custGeom>
              <a:rect b="b" l="l" r="r" t="t"/>
              <a:pathLst>
                <a:path extrusionOk="0" h="2982" w="2045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1001948" y="4635792"/>
              <a:ext cx="21154" cy="111777"/>
            </a:xfrm>
            <a:custGeom>
              <a:rect b="b" l="l" r="r" t="t"/>
              <a:pathLst>
                <a:path extrusionOk="0" h="3276" w="62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1076705" y="4654626"/>
              <a:ext cx="67523" cy="101712"/>
            </a:xfrm>
            <a:custGeom>
              <a:rect b="b" l="l" r="r" t="t"/>
              <a:pathLst>
                <a:path extrusionOk="0" h="2981" w="1979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957251" y="4843412"/>
              <a:ext cx="96730" cy="82639"/>
            </a:xfrm>
            <a:custGeom>
              <a:rect b="b" l="l" r="r" t="t"/>
              <a:pathLst>
                <a:path extrusionOk="0" h="2422" w="2835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828892" y="4767836"/>
              <a:ext cx="367302" cy="233244"/>
            </a:xfrm>
            <a:custGeom>
              <a:rect b="b" l="l" r="r" t="t"/>
              <a:pathLst>
                <a:path extrusionOk="0" h="6836" w="10765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54"/>
          <p:cNvGrpSpPr/>
          <p:nvPr/>
        </p:nvGrpSpPr>
        <p:grpSpPr>
          <a:xfrm>
            <a:off x="6280774" y="2733658"/>
            <a:ext cx="249578" cy="358888"/>
            <a:chOff x="5646262" y="2290545"/>
            <a:chExt cx="249578" cy="358888"/>
          </a:xfrm>
        </p:grpSpPr>
        <p:sp>
          <p:nvSpPr>
            <p:cNvPr id="1946" name="Google Shape;1946;p54"/>
            <p:cNvSpPr/>
            <p:nvPr/>
          </p:nvSpPr>
          <p:spPr>
            <a:xfrm>
              <a:off x="5646262" y="2290545"/>
              <a:ext cx="249578" cy="268344"/>
            </a:xfrm>
            <a:custGeom>
              <a:rect b="b" l="l" r="r" t="t"/>
              <a:pathLst>
                <a:path extrusionOk="0" h="7836" w="7288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5646262" y="2580053"/>
              <a:ext cx="249578" cy="69380"/>
            </a:xfrm>
            <a:custGeom>
              <a:rect b="b" l="l" r="r" t="t"/>
              <a:pathLst>
                <a:path extrusionOk="0" h="2026" w="7288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8" name="Google Shape;1948;p54"/>
          <p:cNvGrpSpPr/>
          <p:nvPr/>
        </p:nvGrpSpPr>
        <p:grpSpPr>
          <a:xfrm>
            <a:off x="6222168" y="4093166"/>
            <a:ext cx="366770" cy="297474"/>
            <a:chOff x="831093" y="2905635"/>
            <a:chExt cx="366770" cy="297474"/>
          </a:xfrm>
        </p:grpSpPr>
        <p:sp>
          <p:nvSpPr>
            <p:cNvPr id="1949" name="Google Shape;1949;p54"/>
            <p:cNvSpPr/>
            <p:nvPr/>
          </p:nvSpPr>
          <p:spPr>
            <a:xfrm>
              <a:off x="831093" y="3009116"/>
              <a:ext cx="286079" cy="193993"/>
            </a:xfrm>
            <a:custGeom>
              <a:rect b="b" l="l" r="r" t="t"/>
              <a:pathLst>
                <a:path extrusionOk="0" h="5669" w="836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996547" y="2905635"/>
              <a:ext cx="201316" cy="171819"/>
            </a:xfrm>
            <a:custGeom>
              <a:rect b="b" l="l" r="r" t="t"/>
              <a:pathLst>
                <a:path extrusionOk="0" h="5021" w="5883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935430" y="3076769"/>
              <a:ext cx="69295" cy="58858"/>
            </a:xfrm>
            <a:custGeom>
              <a:rect b="b" l="l" r="r" t="t"/>
              <a:pathLst>
                <a:path extrusionOk="0" h="1720" w="2025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54"/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953" name="Google Shape;1953;p54"/>
            <p:cNvSpPr/>
            <p:nvPr/>
          </p:nvSpPr>
          <p:spPr>
            <a:xfrm>
              <a:off x="985117" y="4826574"/>
              <a:ext cx="68508" cy="59372"/>
            </a:xfrm>
            <a:custGeom>
              <a:rect b="b" l="l" r="r" t="t"/>
              <a:pathLst>
                <a:path extrusionOk="0" h="1735" w="2002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979437" y="4907094"/>
              <a:ext cx="70117" cy="44862"/>
            </a:xfrm>
            <a:custGeom>
              <a:rect b="b" l="l" r="r" t="t"/>
              <a:pathLst>
                <a:path extrusionOk="0" h="1311" w="2049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876743" y="4725146"/>
              <a:ext cx="274684" cy="274889"/>
            </a:xfrm>
            <a:custGeom>
              <a:rect b="b" l="l" r="r" t="t"/>
              <a:pathLst>
                <a:path extrusionOk="0" h="8033" w="8027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897925" y="4633266"/>
              <a:ext cx="244536" cy="21251"/>
            </a:xfrm>
            <a:custGeom>
              <a:rect b="b" l="l" r="r" t="t"/>
              <a:pathLst>
                <a:path extrusionOk="0" h="621" w="7146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932145" y="4679736"/>
              <a:ext cx="163845" cy="21216"/>
            </a:xfrm>
            <a:custGeom>
              <a:rect b="b" l="l" r="r" t="t"/>
              <a:pathLst>
                <a:path extrusionOk="0" h="620" w="4788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8" name="Google Shape;1958;p54"/>
          <p:cNvGrpSpPr/>
          <p:nvPr/>
        </p:nvGrpSpPr>
        <p:grpSpPr>
          <a:xfrm>
            <a:off x="457198" y="923762"/>
            <a:ext cx="2860902" cy="996150"/>
            <a:chOff x="457198" y="923762"/>
            <a:chExt cx="2860902" cy="996150"/>
          </a:xfrm>
        </p:grpSpPr>
        <p:grpSp>
          <p:nvGrpSpPr>
            <p:cNvPr id="1959" name="Google Shape;1959;p54"/>
            <p:cNvGrpSpPr/>
            <p:nvPr/>
          </p:nvGrpSpPr>
          <p:grpSpPr>
            <a:xfrm>
              <a:off x="457198" y="1248663"/>
              <a:ext cx="1981204" cy="671250"/>
              <a:chOff x="6053048" y="700371"/>
              <a:chExt cx="1981204" cy="671250"/>
            </a:xfrm>
          </p:grpSpPr>
          <p:sp>
            <p:nvSpPr>
              <p:cNvPr id="1960" name="Google Shape;1960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61" name="Google Shape;1961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62" name="Google Shape;1962;p54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>
            <a:off x="457190" y="2258450"/>
            <a:ext cx="2860910" cy="990275"/>
            <a:chOff x="457190" y="2258450"/>
            <a:chExt cx="2860910" cy="990275"/>
          </a:xfrm>
        </p:grpSpPr>
        <p:grpSp>
          <p:nvGrpSpPr>
            <p:cNvPr id="1964" name="Google Shape;1964;p54"/>
            <p:cNvGrpSpPr/>
            <p:nvPr/>
          </p:nvGrpSpPr>
          <p:grpSpPr>
            <a:xfrm>
              <a:off x="457190" y="2577475"/>
              <a:ext cx="1981204" cy="671250"/>
              <a:chOff x="6053048" y="700371"/>
              <a:chExt cx="1981204" cy="671250"/>
            </a:xfrm>
          </p:grpSpPr>
          <p:sp>
            <p:nvSpPr>
              <p:cNvPr id="1965" name="Google Shape;1965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Voice </a:t>
                </a: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66" name="Google Shape;1966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67" name="Google Shape;1967;p54"/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68" name="Google Shape;1968;p54"/>
          <p:cNvGrpSpPr/>
          <p:nvPr/>
        </p:nvGrpSpPr>
        <p:grpSpPr>
          <a:xfrm>
            <a:off x="457190" y="3593825"/>
            <a:ext cx="2860910" cy="983696"/>
            <a:chOff x="457190" y="3593825"/>
            <a:chExt cx="2860910" cy="983696"/>
          </a:xfrm>
        </p:grpSpPr>
        <p:grpSp>
          <p:nvGrpSpPr>
            <p:cNvPr id="1969" name="Google Shape;1969;p54"/>
            <p:cNvGrpSpPr/>
            <p:nvPr/>
          </p:nvGrpSpPr>
          <p:grpSpPr>
            <a:xfrm>
              <a:off x="457190" y="3906271"/>
              <a:ext cx="1981204" cy="671250"/>
              <a:chOff x="6053048" y="700371"/>
              <a:chExt cx="1981204" cy="671250"/>
            </a:xfrm>
          </p:grpSpPr>
          <p:sp>
            <p:nvSpPr>
              <p:cNvPr id="1970" name="Google Shape;1970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Optical </a:t>
                </a: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1" name="Google Shape;1971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2" name="Google Shape;1972;p54"/>
            <p:cNvSpPr/>
            <p:nvPr/>
          </p:nvSpPr>
          <p:spPr>
            <a:xfrm>
              <a:off x="2798500" y="3593825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73" name="Google Shape;1973;p54"/>
          <p:cNvGrpSpPr/>
          <p:nvPr/>
        </p:nvGrpSpPr>
        <p:grpSpPr>
          <a:xfrm>
            <a:off x="5825888" y="923762"/>
            <a:ext cx="2860915" cy="996150"/>
            <a:chOff x="5825888" y="923762"/>
            <a:chExt cx="2860915" cy="996150"/>
          </a:xfrm>
        </p:grpSpPr>
        <p:grpSp>
          <p:nvGrpSpPr>
            <p:cNvPr id="1974" name="Google Shape;1974;p54"/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975" name="Google Shape;1975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Customization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6" name="Google Shape;1976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7" name="Google Shape;1977;p54"/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78" name="Google Shape;1978;p54"/>
          <p:cNvGrpSpPr/>
          <p:nvPr/>
        </p:nvGrpSpPr>
        <p:grpSpPr>
          <a:xfrm>
            <a:off x="5825888" y="2258450"/>
            <a:ext cx="2860915" cy="990275"/>
            <a:chOff x="5825888" y="2258450"/>
            <a:chExt cx="2860915" cy="990275"/>
          </a:xfrm>
        </p:grpSpPr>
        <p:grpSp>
          <p:nvGrpSpPr>
            <p:cNvPr id="1979" name="Google Shape;1979;p54"/>
            <p:cNvGrpSpPr/>
            <p:nvPr/>
          </p:nvGrpSpPr>
          <p:grpSpPr>
            <a:xfrm>
              <a:off x="6705598" y="2577475"/>
              <a:ext cx="1981204" cy="671250"/>
              <a:chOff x="6053048" y="700371"/>
              <a:chExt cx="1981204" cy="671250"/>
            </a:xfrm>
          </p:grpSpPr>
          <p:sp>
            <p:nvSpPr>
              <p:cNvPr id="1980" name="Google Shape;1980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analysis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1" name="Google Shape;1981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2" name="Google Shape;1982;p54"/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83" name="Google Shape;1983;p54"/>
          <p:cNvGrpSpPr/>
          <p:nvPr/>
        </p:nvGrpSpPr>
        <p:grpSpPr>
          <a:xfrm>
            <a:off x="5825888" y="3593825"/>
            <a:ext cx="2860915" cy="983696"/>
            <a:chOff x="5825888" y="3593825"/>
            <a:chExt cx="2860915" cy="983696"/>
          </a:xfrm>
        </p:grpSpPr>
        <p:grpSp>
          <p:nvGrpSpPr>
            <p:cNvPr id="1984" name="Google Shape;1984;p54"/>
            <p:cNvGrpSpPr/>
            <p:nvPr/>
          </p:nvGrpSpPr>
          <p:grpSpPr>
            <a:xfrm>
              <a:off x="6705598" y="3906271"/>
              <a:ext cx="1981204" cy="671250"/>
              <a:chOff x="6053048" y="700371"/>
              <a:chExt cx="1981204" cy="671250"/>
            </a:xfrm>
          </p:grpSpPr>
          <p:sp>
            <p:nvSpPr>
              <p:cNvPr id="1985" name="Google Shape;1985;p5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 data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6" name="Google Shape;1986;p5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7" name="Google Shape;1987;p54"/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5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55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5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995" name="Google Shape;1995;p55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996" name="Google Shape;1996;p55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7" name="Google Shape;1997;p55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8" name="Google Shape;1998;p55"/>
          <p:cNvGrpSpPr/>
          <p:nvPr/>
        </p:nvGrpSpPr>
        <p:grpSpPr>
          <a:xfrm>
            <a:off x="781056" y="1373521"/>
            <a:ext cx="1981204" cy="671250"/>
            <a:chOff x="6053048" y="700371"/>
            <a:chExt cx="1981204" cy="671250"/>
          </a:xfrm>
        </p:grpSpPr>
        <p:sp>
          <p:nvSpPr>
            <p:cNvPr id="1999" name="Google Shape;1999;p55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0" name="Google Shape;2000;p55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1" name="Google Shape;2001;p55"/>
          <p:cNvGrpSpPr/>
          <p:nvPr/>
        </p:nvGrpSpPr>
        <p:grpSpPr>
          <a:xfrm>
            <a:off x="5601165" y="4055029"/>
            <a:ext cx="1981204" cy="671250"/>
            <a:chOff x="6381765" y="4055029"/>
            <a:chExt cx="1981204" cy="671250"/>
          </a:xfrm>
        </p:grpSpPr>
        <p:sp>
          <p:nvSpPr>
            <p:cNvPr id="2002" name="Google Shape;2002;p55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2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3" name="Google Shape;2003;p55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4" name="Google Shape;2004;p55"/>
          <p:cNvGrpSpPr/>
          <p:nvPr/>
        </p:nvGrpSpPr>
        <p:grpSpPr>
          <a:xfrm>
            <a:off x="1561648" y="4055013"/>
            <a:ext cx="1981204" cy="671250"/>
            <a:chOff x="781048" y="4055013"/>
            <a:chExt cx="1981204" cy="671250"/>
          </a:xfrm>
        </p:grpSpPr>
        <p:sp>
          <p:nvSpPr>
            <p:cNvPr id="2005" name="Google Shape;2005;p55"/>
            <p:cNvSpPr txBox="1"/>
            <p:nvPr/>
          </p:nvSpPr>
          <p:spPr>
            <a:xfrm>
              <a:off x="781052" y="4055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1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6" name="Google Shape;2006;p55"/>
            <p:cNvSpPr txBox="1"/>
            <p:nvPr/>
          </p:nvSpPr>
          <p:spPr>
            <a:xfrm>
              <a:off x="78104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07" name="Google Shape;2007;p55"/>
          <p:cNvCxnSpPr>
            <a:stCxn id="2005" idx="1"/>
            <a:endCxn id="2008" idx="2"/>
          </p:cNvCxnSpPr>
          <p:nvPr/>
        </p:nvCxnSpPr>
        <p:spPr>
          <a:xfrm flipH="1" rot="10800000">
            <a:off x="1561652" y="2812713"/>
            <a:ext cx="1981200" cy="1408200"/>
          </a:xfrm>
          <a:prstGeom prst="curvedConnector3">
            <a:avLst>
              <a:gd fmla="val -12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9" name="Google Shape;2009;p55"/>
          <p:cNvCxnSpPr>
            <a:stCxn id="2002" idx="3"/>
            <a:endCxn id="2010" idx="6"/>
          </p:cNvCxnSpPr>
          <p:nvPr/>
        </p:nvCxnSpPr>
        <p:spPr>
          <a:xfrm rot="10800000">
            <a:off x="5601169" y="2812729"/>
            <a:ext cx="1981200" cy="1408200"/>
          </a:xfrm>
          <a:prstGeom prst="curvedConnector3">
            <a:avLst>
              <a:gd fmla="val -12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011" name="Google Shape;2011;p55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2012" name="Google Shape;2012;p55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2013" name="Google Shape;2013;p55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rect b="b" l="l" r="r" t="t"/>
                <a:pathLst>
                  <a:path extrusionOk="0" h="47841" w="43026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5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rect b="b" l="l" r="r" t="t"/>
                <a:pathLst>
                  <a:path extrusionOk="0" h="7999" w="43026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5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rect b="b" l="l" r="r" t="t"/>
                <a:pathLst>
                  <a:path extrusionOk="0" h="2790" w="2804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5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rect b="b" l="l" r="r" t="t"/>
                <a:pathLst>
                  <a:path extrusionOk="0" h="2790" w="2803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5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rect b="b" l="l" r="r" t="t"/>
                <a:pathLst>
                  <a:path extrusionOk="0" h="2790" w="2789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5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rect b="b" l="l" r="r" t="t"/>
                <a:pathLst>
                  <a:path extrusionOk="0" h="1688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5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5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5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rect b="b" l="l" r="r" t="t"/>
                <a:pathLst>
                  <a:path extrusionOk="0" h="1674" w="31844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5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5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5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rect b="b" l="l" r="r" t="t"/>
                <a:pathLst>
                  <a:path extrusionOk="0" h="531" w="7115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5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5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5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rect b="b" l="l" r="r" t="t"/>
                <a:pathLst>
                  <a:path extrusionOk="0" h="545" w="7116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5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5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5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5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rect b="b" l="l" r="r" t="t"/>
                <a:pathLst>
                  <a:path extrusionOk="0" h="1701" w="1701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5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5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5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5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rect b="b" l="l" r="r" t="t"/>
                <a:pathLst>
                  <a:path extrusionOk="0" h="1701" w="1715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5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rect b="b" l="l" r="r" t="t"/>
                <a:pathLst>
                  <a:path extrusionOk="0" h="7863" w="5369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5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rect b="b" l="l" r="r" t="t"/>
                <a:pathLst>
                  <a:path extrusionOk="0" h="17997" w="33083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5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5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rect b="b" l="l" r="r" t="t"/>
                <a:pathLst>
                  <a:path extrusionOk="0" h="4599" w="2518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5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rect b="b" l="l" r="r" t="t"/>
                <a:pathLst>
                  <a:path extrusionOk="0" h="8693" w="12067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5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rect b="b" l="l" r="r" t="t"/>
                <a:pathLst>
                  <a:path extrusionOk="0" h="17997" w="33096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5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rect b="b" l="l" r="r" t="t"/>
                <a:pathLst>
                  <a:path extrusionOk="0" h="4599" w="2503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rect b="b" l="l" r="r" t="t"/>
                <a:pathLst>
                  <a:path extrusionOk="0" h="8693" w="12066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rect b="b" l="l" r="r" t="t"/>
                <a:pathLst>
                  <a:path extrusionOk="0" h="37435" w="21833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rect b="b" l="l" r="r" t="t"/>
                <a:pathLst>
                  <a:path extrusionOk="0" h="7931" w="10298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5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rect b="b" l="l" r="r" t="t"/>
                <a:pathLst>
                  <a:path extrusionOk="0" h="3307" w="2259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5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rect b="b" l="l" r="r" t="t"/>
                <a:pathLst>
                  <a:path extrusionOk="0" h="1892" w="1279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5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rect b="b" l="l" r="r" t="t"/>
                <a:pathLst>
                  <a:path extrusionOk="0" h="477" w="1089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5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rect b="b" l="l" r="r" t="t"/>
                <a:pathLst>
                  <a:path extrusionOk="0" h="3307" w="2273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5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rect b="b" l="l" r="r" t="t"/>
                <a:pathLst>
                  <a:path extrusionOk="0" h="1892" w="128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5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rect b="b" l="l" r="r" t="t"/>
                <a:pathLst>
                  <a:path extrusionOk="0" h="477" w="1076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5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rect b="b" l="l" r="r" t="t"/>
                <a:pathLst>
                  <a:path extrusionOk="0" h="4816" w="5564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5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rect b="b" l="l" r="r" t="t"/>
                <a:pathLst>
                  <a:path extrusionOk="0" h="3361" w="5252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5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rect b="b" l="l" r="r" t="t"/>
                <a:pathLst>
                  <a:path extrusionOk="0" h="10353" w="8665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5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5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5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5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5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5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5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rect b="b" l="l" r="r" t="t"/>
                <a:pathLst>
                  <a:path extrusionOk="0" h="708" w="3089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5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rect b="b" l="l" r="r" t="t"/>
                <a:pathLst>
                  <a:path extrusionOk="0" h="2518" w="871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5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rect b="b" l="l" r="r" t="t"/>
                <a:pathLst>
                  <a:path extrusionOk="0" h="5932" w="906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5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5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5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rect b="b" l="l" r="r" t="t"/>
                <a:pathLst>
                  <a:path extrusionOk="0" h="287" w="858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5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rect b="b" l="l" r="r" t="t"/>
                <a:pathLst>
                  <a:path extrusionOk="0" h="898" w="1443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5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rect b="b" l="l" r="r" t="t"/>
                <a:pathLst>
                  <a:path extrusionOk="0" h="898" w="1729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5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5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5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rect b="b" l="l" r="r" t="t"/>
                <a:pathLst>
                  <a:path extrusionOk="0" h="14501" w="2741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5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rect b="b" l="l" r="r" t="t"/>
                <a:pathLst>
                  <a:path extrusionOk="0" h="10094" w="10094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5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rect b="b" l="l" r="r" t="t"/>
                <a:pathLst>
                  <a:path extrusionOk="0" h="1851" w="1851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5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rect b="b" l="l" r="r" t="t"/>
                <a:pathLst>
                  <a:path extrusionOk="0" h="11209" w="11209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5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rect b="b" l="l" r="r" t="t"/>
                <a:pathLst>
                  <a:path extrusionOk="0" h="6462" w="6449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5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rect b="b" l="l" r="r" t="t"/>
                <a:pathLst>
                  <a:path extrusionOk="0" h="10094" w="10108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5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rect b="b" l="l" r="r" t="t"/>
                <a:pathLst>
                  <a:path extrusionOk="0" h="1851" w="1865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5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rect b="b" l="l" r="r" t="t"/>
                <a:pathLst>
                  <a:path extrusionOk="0" h="11196" w="11209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5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rect b="b" l="l" r="r" t="t"/>
                <a:pathLst>
                  <a:path extrusionOk="0" h="7061" w="4109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5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rect b="b" l="l" r="r" t="t"/>
                <a:pathLst>
                  <a:path extrusionOk="0" h="6081" w="5496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5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rect b="b" l="l" r="r" t="t"/>
                <a:pathLst>
                  <a:path extrusionOk="0" h="3089" w="7564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5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rect b="b" l="l" r="r" t="t"/>
                <a:pathLst>
                  <a:path extrusionOk="0" h="1661" w="166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5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rect b="b" l="l" r="r" t="t"/>
                <a:pathLst>
                  <a:path extrusionOk="0" h="966" w="981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5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rect b="b" l="l" r="r" t="t"/>
                <a:pathLst>
                  <a:path extrusionOk="0" h="980" w="966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5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rect b="b" l="l" r="r" t="t"/>
                <a:pathLst>
                  <a:path extrusionOk="0" h="980" w="967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8" name="Google Shape;2008;p55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8" name="Google Shape;2088;p55"/>
          <p:cNvCxnSpPr>
            <a:stCxn id="1992" idx="1"/>
            <a:endCxn id="2087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5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094" name="Google Shape;2094;p56"/>
          <p:cNvGraphicFramePr/>
          <p:nvPr/>
        </p:nvGraphicFramePr>
        <p:xfrm>
          <a:off x="457200" y="92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{A08E21AC-1556-4559-BEFF-E64AA91110DA}</a:tableStyleId>
              </a:tblPr>
              <a:tblGrid>
                <a:gridCol w="449525"/>
                <a:gridCol w="4136800"/>
              </a:tblGrid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Unsupervised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Semi-supervised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Reinforcement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Dimensionality reduction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considered a dwarf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95" name="Google Shape;2095;p56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2096" name="Google Shape;2096;p56"/>
            <p:cNvSpPr/>
            <p:nvPr/>
          </p:nvSpPr>
          <p:spPr>
            <a:xfrm>
              <a:off x="457200" y="4475703"/>
              <a:ext cx="3036451" cy="256268"/>
            </a:xfrm>
            <a:custGeom>
              <a:rect b="b" l="l" r="r" t="t"/>
              <a:pathLst>
                <a:path extrusionOk="0" h="7251" w="85915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1125429" y="3092593"/>
              <a:ext cx="204386" cy="1191325"/>
            </a:xfrm>
            <a:custGeom>
              <a:rect b="b" l="l" r="r" t="t"/>
              <a:pathLst>
                <a:path extrusionOk="0" h="33708" w="5783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1484583" y="3638253"/>
              <a:ext cx="111541" cy="667302"/>
            </a:xfrm>
            <a:custGeom>
              <a:rect b="b" l="l" r="r" t="t"/>
              <a:pathLst>
                <a:path extrusionOk="0" h="18881" w="3156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1689360" y="3070009"/>
              <a:ext cx="205799" cy="1235538"/>
            </a:xfrm>
            <a:custGeom>
              <a:rect b="b" l="l" r="r" t="t"/>
              <a:pathLst>
                <a:path extrusionOk="0" h="34959" w="5823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2097995" y="3230077"/>
              <a:ext cx="167842" cy="1103852"/>
            </a:xfrm>
            <a:custGeom>
              <a:rect b="b" l="l" r="r" t="t"/>
              <a:pathLst>
                <a:path extrusionOk="0" h="31233" w="4749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2493659" y="3432946"/>
              <a:ext cx="163989" cy="913003"/>
            </a:xfrm>
            <a:custGeom>
              <a:rect b="b" l="l" r="r" t="t"/>
              <a:pathLst>
                <a:path extrusionOk="0" h="25833" w="464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2641251" y="3274786"/>
              <a:ext cx="118786" cy="1009134"/>
            </a:xfrm>
            <a:custGeom>
              <a:rect b="b" l="l" r="r" t="t"/>
              <a:pathLst>
                <a:path extrusionOk="0" h="28553" w="3361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1060539" y="3002222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1493702" y="3526711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1624966" y="2976245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2157159" y="3143063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2435520" y="3343069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2648002" y="3165188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658160" y="4315141"/>
              <a:ext cx="2634536" cy="317340"/>
            </a:xfrm>
            <a:custGeom>
              <a:rect b="b" l="l" r="r" t="t"/>
              <a:pathLst>
                <a:path extrusionOk="0" h="8979" w="74543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658160" y="4469483"/>
              <a:ext cx="2634536" cy="163000"/>
            </a:xfrm>
            <a:custGeom>
              <a:rect b="b" l="l" r="r" t="t"/>
              <a:pathLst>
                <a:path extrusionOk="0" h="4612" w="74543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883153" y="997005"/>
              <a:ext cx="2198975" cy="3376799"/>
            </a:xfrm>
            <a:custGeom>
              <a:rect b="b" l="l" r="r" t="t"/>
              <a:pathLst>
                <a:path extrusionOk="0" h="95545" w="62219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1217285" y="1476291"/>
              <a:ext cx="1552843" cy="922581"/>
            </a:xfrm>
            <a:custGeom>
              <a:rect b="b" l="l" r="r" t="t"/>
              <a:pathLst>
                <a:path extrusionOk="0" h="26104" w="43937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2075411" y="2583938"/>
              <a:ext cx="573079" cy="155825"/>
            </a:xfrm>
            <a:custGeom>
              <a:rect b="b" l="l" r="r" t="t"/>
              <a:pathLst>
                <a:path extrusionOk="0" h="4409" w="16215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1217744" y="2140702"/>
              <a:ext cx="235593" cy="133665"/>
            </a:xfrm>
            <a:custGeom>
              <a:rect b="b" l="l" r="r" t="t"/>
              <a:pathLst>
                <a:path extrusionOk="0" h="3782" w="6666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1228807" y="1835905"/>
              <a:ext cx="411069" cy="230787"/>
            </a:xfrm>
            <a:custGeom>
              <a:rect b="b" l="l" r="r" t="t"/>
              <a:pathLst>
                <a:path extrusionOk="0" h="6530" w="11631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2330234" y="2121935"/>
              <a:ext cx="439908" cy="172648"/>
            </a:xfrm>
            <a:custGeom>
              <a:rect b="b" l="l" r="r" t="t"/>
              <a:pathLst>
                <a:path extrusionOk="0" h="4885" w="12447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1276414" y="1869552"/>
              <a:ext cx="189931" cy="39937"/>
            </a:xfrm>
            <a:custGeom>
              <a:rect b="b" l="l" r="r" t="t"/>
              <a:pathLst>
                <a:path extrusionOk="0" h="1130" w="5374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2151858" y="1693120"/>
              <a:ext cx="479350" cy="223117"/>
            </a:xfrm>
            <a:custGeom>
              <a:rect b="b" l="l" r="r" t="t"/>
              <a:pathLst>
                <a:path extrusionOk="0" h="6313" w="13563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2424458" y="1835905"/>
              <a:ext cx="291364" cy="40432"/>
            </a:xfrm>
            <a:custGeom>
              <a:rect b="b" l="l" r="r" t="t"/>
              <a:pathLst>
                <a:path extrusionOk="0" h="1144" w="8244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1711485" y="2101755"/>
              <a:ext cx="144728" cy="297124"/>
            </a:xfrm>
            <a:custGeom>
              <a:rect b="b" l="l" r="r" t="t"/>
              <a:pathLst>
                <a:path extrusionOk="0" h="8407" w="4095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1815817" y="1480638"/>
              <a:ext cx="163000" cy="267331"/>
            </a:xfrm>
            <a:custGeom>
              <a:rect b="b" l="l" r="r" t="t"/>
              <a:pathLst>
                <a:path extrusionOk="0" h="7564" w="4612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2041765" y="1478694"/>
              <a:ext cx="162045" cy="151973"/>
            </a:xfrm>
            <a:custGeom>
              <a:rect b="b" l="l" r="r" t="t"/>
              <a:pathLst>
                <a:path extrusionOk="0" h="4300" w="4585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1385517" y="1693120"/>
              <a:ext cx="410114" cy="177914"/>
            </a:xfrm>
            <a:custGeom>
              <a:rect b="b" l="l" r="r" t="t"/>
              <a:pathLst>
                <a:path extrusionOk="0" h="5034" w="11604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2079264" y="1680149"/>
              <a:ext cx="135609" cy="131757"/>
            </a:xfrm>
            <a:custGeom>
              <a:rect b="b" l="l" r="r" t="t"/>
              <a:pathLst>
                <a:path extrusionOk="0" h="3728" w="3837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1620124" y="2059944"/>
              <a:ext cx="113980" cy="184134"/>
            </a:xfrm>
            <a:custGeom>
              <a:rect b="b" l="l" r="r" t="t"/>
              <a:pathLst>
                <a:path extrusionOk="0" h="5210" w="3225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1973977" y="2142152"/>
              <a:ext cx="185619" cy="441817"/>
            </a:xfrm>
            <a:custGeom>
              <a:rect b="b" l="l" r="r" t="t"/>
              <a:pathLst>
                <a:path extrusionOk="0" h="12501" w="5252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2139841" y="2327702"/>
              <a:ext cx="133665" cy="155790"/>
            </a:xfrm>
            <a:custGeom>
              <a:rect b="b" l="l" r="r" t="t"/>
              <a:pathLst>
                <a:path extrusionOk="0" h="4408" w="3782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1591779" y="1921470"/>
              <a:ext cx="503383" cy="187068"/>
            </a:xfrm>
            <a:custGeom>
              <a:rect b="b" l="l" r="r" t="t"/>
              <a:pathLst>
                <a:path extrusionOk="0" h="5293" w="14243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2041765" y="1881109"/>
              <a:ext cx="298573" cy="147131"/>
            </a:xfrm>
            <a:custGeom>
              <a:rect b="b" l="l" r="r" t="t"/>
              <a:pathLst>
                <a:path extrusionOk="0" h="4163" w="8448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2499456" y="2274334"/>
              <a:ext cx="140416" cy="163989"/>
            </a:xfrm>
            <a:custGeom>
              <a:rect b="b" l="l" r="r" t="t"/>
              <a:pathLst>
                <a:path extrusionOk="0" h="4640" w="3973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2457610" y="1856086"/>
              <a:ext cx="175511" cy="140416"/>
            </a:xfrm>
            <a:custGeom>
              <a:rect b="b" l="l" r="r" t="t"/>
              <a:pathLst>
                <a:path extrusionOk="0" h="3973" w="4966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2566254" y="2088784"/>
              <a:ext cx="203891" cy="39937"/>
            </a:xfrm>
            <a:custGeom>
              <a:rect b="b" l="l" r="r" t="t"/>
              <a:pathLst>
                <a:path extrusionOk="0" h="1130" w="5769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1550427" y="1547931"/>
              <a:ext cx="197140" cy="102423"/>
            </a:xfrm>
            <a:custGeom>
              <a:rect b="b" l="l" r="r" t="t"/>
              <a:pathLst>
                <a:path extrusionOk="0" h="2898" w="5578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1335542" y="2398847"/>
              <a:ext cx="40396" cy="136599"/>
            </a:xfrm>
            <a:custGeom>
              <a:rect b="b" l="l" r="r" t="t"/>
              <a:pathLst>
                <a:path extrusionOk="0" h="3865" w="1143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1412449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1489850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1566791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1643697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3336447" y="4559360"/>
              <a:ext cx="1235538" cy="146671"/>
            </a:xfrm>
            <a:custGeom>
              <a:rect b="b" l="l" r="r" t="t"/>
              <a:pathLst>
                <a:path extrusionOk="0" h="4150" w="34959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3168638" y="3276730"/>
              <a:ext cx="788491" cy="663944"/>
            </a:xfrm>
            <a:custGeom>
              <a:rect b="b" l="l" r="r" t="t"/>
              <a:pathLst>
                <a:path extrusionOk="0" h="18786" w="2231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3082119" y="3865649"/>
              <a:ext cx="118786" cy="118291"/>
            </a:xfrm>
            <a:custGeom>
              <a:rect b="b" l="l" r="r" t="t"/>
              <a:pathLst>
                <a:path extrusionOk="0" h="3347" w="3361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3586922" y="3474297"/>
              <a:ext cx="709147" cy="1161036"/>
            </a:xfrm>
            <a:custGeom>
              <a:rect b="b" l="l" r="r" t="t"/>
              <a:pathLst>
                <a:path extrusionOk="0" h="32851" w="20065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3751797" y="3622843"/>
              <a:ext cx="475039" cy="59199"/>
            </a:xfrm>
            <a:custGeom>
              <a:rect b="b" l="l" r="r" t="t"/>
              <a:pathLst>
                <a:path extrusionOk="0" h="1675" w="13441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3751797" y="3757005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751797" y="3891131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3751797" y="4025258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3751797" y="4159879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3751797" y="4294005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3751797" y="4428132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3667681" y="3622843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3667681" y="365652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3667681" y="375700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3667681" y="3790652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3667681" y="402525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3667681" y="405939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3667681" y="3891131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3667681" y="392477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3667681" y="415987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3667681" y="4193526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3667681" y="4294005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3667681" y="432765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3667681" y="442813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3667681" y="4461778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3722497" y="3425736"/>
              <a:ext cx="438459" cy="48596"/>
            </a:xfrm>
            <a:custGeom>
              <a:rect b="b" l="l" r="r" t="t"/>
              <a:pathLst>
                <a:path extrusionOk="0" h="1375" w="12406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5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172" name="Google Shape;2172;p57"/>
          <p:cNvGrpSpPr/>
          <p:nvPr/>
        </p:nvGrpSpPr>
        <p:grpSpPr>
          <a:xfrm>
            <a:off x="457197" y="1512105"/>
            <a:ext cx="2381210" cy="824600"/>
            <a:chOff x="457200" y="959300"/>
            <a:chExt cx="2518200" cy="824600"/>
          </a:xfrm>
        </p:grpSpPr>
        <p:grpSp>
          <p:nvGrpSpPr>
            <p:cNvPr id="2173" name="Google Shape;2173;p57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174" name="Google Shape;2174;p57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75" name="Google Shape;2175;p57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76" name="Google Shape;2176;p5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77" name="Google Shape;2177;p57"/>
          <p:cNvGrpSpPr/>
          <p:nvPr/>
        </p:nvGrpSpPr>
        <p:grpSpPr>
          <a:xfrm>
            <a:off x="6305606" y="1509839"/>
            <a:ext cx="2381197" cy="824600"/>
            <a:chOff x="6305606" y="1509839"/>
            <a:chExt cx="2381197" cy="824600"/>
          </a:xfrm>
        </p:grpSpPr>
        <p:grpSp>
          <p:nvGrpSpPr>
            <p:cNvPr id="2178" name="Google Shape;2178;p57"/>
            <p:cNvGrpSpPr/>
            <p:nvPr/>
          </p:nvGrpSpPr>
          <p:grpSpPr>
            <a:xfrm>
              <a:off x="6305606" y="1509839"/>
              <a:ext cx="1948882" cy="824600"/>
              <a:chOff x="457200" y="2087425"/>
              <a:chExt cx="2061000" cy="824600"/>
            </a:xfrm>
          </p:grpSpPr>
          <p:sp>
            <p:nvSpPr>
              <p:cNvPr id="2179" name="Google Shape;2179;p57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80" name="Google Shape;2180;p57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81" name="Google Shape;2181;p57"/>
            <p:cNvSpPr txBox="1"/>
            <p:nvPr/>
          </p:nvSpPr>
          <p:spPr>
            <a:xfrm>
              <a:off x="8254503" y="1509839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82" name="Google Shape;2182;p57"/>
          <p:cNvGrpSpPr/>
          <p:nvPr/>
        </p:nvGrpSpPr>
        <p:grpSpPr>
          <a:xfrm>
            <a:off x="457197" y="2988260"/>
            <a:ext cx="2381210" cy="824600"/>
            <a:chOff x="457200" y="959300"/>
            <a:chExt cx="2518200" cy="824600"/>
          </a:xfrm>
        </p:grpSpPr>
        <p:grpSp>
          <p:nvGrpSpPr>
            <p:cNvPr id="2183" name="Google Shape;2183;p57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184" name="Google Shape;2184;p57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85" name="Google Shape;2185;p57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86" name="Google Shape;2186;p57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87" name="Google Shape;2187;p57"/>
          <p:cNvGrpSpPr/>
          <p:nvPr/>
        </p:nvGrpSpPr>
        <p:grpSpPr>
          <a:xfrm>
            <a:off x="6305606" y="2986010"/>
            <a:ext cx="2381197" cy="824600"/>
            <a:chOff x="6305606" y="2986010"/>
            <a:chExt cx="2381197" cy="824600"/>
          </a:xfrm>
        </p:grpSpPr>
        <p:grpSp>
          <p:nvGrpSpPr>
            <p:cNvPr id="2188" name="Google Shape;2188;p57"/>
            <p:cNvGrpSpPr/>
            <p:nvPr/>
          </p:nvGrpSpPr>
          <p:grpSpPr>
            <a:xfrm>
              <a:off x="6305606" y="2986010"/>
              <a:ext cx="1948882" cy="824600"/>
              <a:chOff x="457200" y="2087425"/>
              <a:chExt cx="2061000" cy="824600"/>
            </a:xfrm>
          </p:grpSpPr>
          <p:sp>
            <p:nvSpPr>
              <p:cNvPr id="2189" name="Google Shape;2189;p57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Imitation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90" name="Google Shape;2190;p57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91" name="Google Shape;2191;p57"/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92" name="Google Shape;2192;p57"/>
          <p:cNvSpPr/>
          <p:nvPr/>
        </p:nvSpPr>
        <p:spPr>
          <a:xfrm>
            <a:off x="23241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57"/>
          <p:cNvSpPr/>
          <p:nvPr/>
        </p:nvSpPr>
        <p:spPr>
          <a:xfrm>
            <a:off x="2438400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57"/>
          <p:cNvSpPr/>
          <p:nvPr/>
        </p:nvSpPr>
        <p:spPr>
          <a:xfrm>
            <a:off x="7153275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57"/>
          <p:cNvSpPr/>
          <p:nvPr/>
        </p:nvSpPr>
        <p:spPr>
          <a:xfrm>
            <a:off x="69627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6" name="Google Shape;2196;p57"/>
          <p:cNvGrpSpPr/>
          <p:nvPr/>
        </p:nvGrpSpPr>
        <p:grpSpPr>
          <a:xfrm>
            <a:off x="3229376" y="1038225"/>
            <a:ext cx="2990047" cy="3762375"/>
            <a:chOff x="3229376" y="1038225"/>
            <a:chExt cx="2990047" cy="3762375"/>
          </a:xfrm>
        </p:grpSpPr>
        <p:grpSp>
          <p:nvGrpSpPr>
            <p:cNvPr id="2197" name="Google Shape;2197;p57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2198" name="Google Shape;2198;p57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99" name="Google Shape;2199;p57"/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grpSp>
              <p:nvGrpSpPr>
                <p:cNvPr id="2200" name="Google Shape;2200;p57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2201" name="Google Shape;2201;p57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h="78609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2" name="Google Shape;2202;p57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fill="none" h="78609" w="38184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3" name="Google Shape;2203;p57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rect b="b" l="l" r="r" t="t"/>
                    <a:pathLst>
                      <a:path extrusionOk="0" h="1687" w="27125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4" name="Google Shape;2204;p57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5" name="Google Shape;2205;p57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6" name="Google Shape;2206;p57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7" name="Google Shape;2207;p57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8" name="Google Shape;2208;p57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rect b="b" l="l" r="r" t="t"/>
                    <a:pathLst>
                      <a:path extrusionOk="0" h="1688" w="27125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9" name="Google Shape;2209;p57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rect b="b" l="l" r="r" t="t"/>
                    <a:pathLst>
                      <a:path extrusionOk="0" h="7115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0" name="Google Shape;2210;p57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1" name="Google Shape;2211;p57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rect b="b" l="l" r="r" t="t"/>
                    <a:pathLst>
                      <a:path extrusionOk="0" h="2477" w="2491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2" name="Google Shape;2212;p57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3" name="Google Shape;2213;p57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rect b="b" l="l" r="r" t="t"/>
                    <a:pathLst>
                      <a:path extrusionOk="0" h="5374" w="16419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4" name="Google Shape;2214;p57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5" name="Google Shape;2215;p57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6" name="Google Shape;2216;p57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7" name="Google Shape;2217;p57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8" name="Google Shape;2218;p57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rect b="b" l="l" r="r" t="t"/>
                    <a:pathLst>
                      <a:path extrusionOk="0" h="7020" w="9999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9" name="Google Shape;2219;p57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0" name="Google Shape;2220;p57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1" name="Google Shape;2221;p57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2" name="Google Shape;2222;p57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3" name="Google Shape;2223;p57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rect b="b" l="l" r="r" t="t"/>
                    <a:pathLst>
                      <a:path extrusionOk="0" h="2409" w="2408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4" name="Google Shape;2224;p57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rect b="b" l="l" r="r" t="t"/>
                    <a:pathLst>
                      <a:path extrusionOk="0" h="7020" w="9998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5" name="Google Shape;2225;p57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6" name="Google Shape;2226;p57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rect b="b" l="l" r="r" t="t"/>
                    <a:pathLst>
                      <a:path extrusionOk="0" h="13767" w="22581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7" name="Google Shape;2227;p57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rect b="b" l="l" r="r" t="t"/>
                    <a:pathLst>
                      <a:path extrusionOk="0" h="3987" w="15032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8" name="Google Shape;2228;p57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9" name="Google Shape;2229;p57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0" name="Google Shape;2230;p57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1" name="Google Shape;2231;p57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2" name="Google Shape;2232;p57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rect b="b" l="l" r="r" t="t"/>
                    <a:pathLst>
                      <a:path extrusionOk="0" h="2191" w="9428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3" name="Google Shape;2233;p57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rect b="b" l="l" r="r" t="t"/>
                    <a:pathLst>
                      <a:path extrusionOk="0" h="1144" w="789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4" name="Google Shape;2234;p57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rect b="b" l="l" r="r" t="t"/>
                    <a:pathLst>
                      <a:path extrusionOk="0" h="3034" w="3837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35" name="Google Shape;2235;p57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rect b="b" l="l" r="r" t="t"/>
                  <a:pathLst>
                    <a:path extrusionOk="0" h="17739" w="25207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57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rect b="b" l="l" r="r" t="t"/>
                  <a:pathLst>
                    <a:path extrusionOk="0" h="6911" w="7048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57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rect b="b" l="l" r="r" t="t"/>
                  <a:pathLst>
                    <a:path extrusionOk="0" h="668" w="1347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57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rect b="b" l="l" r="r" t="t"/>
                  <a:pathLst>
                    <a:path extrusionOk="0" h="681" w="1511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57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rect b="b" l="l" r="r" t="t"/>
                  <a:pathLst>
                    <a:path extrusionOk="0" h="1824" w="2232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57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rect b="b" l="l" r="r" t="t"/>
                  <a:pathLst>
                    <a:path extrusionOk="0" h="3537" w="1008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57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rect b="b" l="l" r="r" t="t"/>
                  <a:pathLst>
                    <a:path extrusionOk="0" h="53350" w="14611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57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rect b="b" l="l" r="r" t="t"/>
                  <a:pathLst>
                    <a:path extrusionOk="0" h="4884" w="4191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57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rect b="b" l="l" r="r" t="t"/>
                  <a:pathLst>
                    <a:path extrusionOk="0" h="2694" w="5986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57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57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rect b="b" l="l" r="r" t="t"/>
                  <a:pathLst>
                    <a:path extrusionOk="0" h="1783" w="2178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6" name="Google Shape;2246;p57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rect b="b" l="l" r="r" t="t"/>
                  <a:pathLst>
                    <a:path extrusionOk="0" h="1715" w="1906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7" name="Google Shape;2247;p57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57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rect b="b" l="l" r="r" t="t"/>
                  <a:pathLst>
                    <a:path extrusionOk="0" h="54684" w="16677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57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rect b="b" l="l" r="r" t="t"/>
                  <a:pathLst>
                    <a:path extrusionOk="0" h="4925" w="4721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57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rect b="b" l="l" r="r" t="t"/>
                  <a:pathLst>
                    <a:path extrusionOk="0" h="2694" w="6598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57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57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rect b="b" l="l" r="r" t="t"/>
                  <a:pathLst>
                    <a:path extrusionOk="0" h="1783" w="2177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57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rect b="b" l="l" r="r" t="t"/>
                  <a:pathLst>
                    <a:path extrusionOk="0" h="1715" w="1905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57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57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rect b="b" l="l" r="r" t="t"/>
                  <a:pathLst>
                    <a:path extrusionOk="0" h="5292" w="4449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57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rect b="b" l="l" r="r" t="t"/>
                  <a:pathLst>
                    <a:path extrusionOk="0" h="43448" w="20813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57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rect b="b" l="l" r="r" t="t"/>
                  <a:pathLst>
                    <a:path extrusionOk="0" h="8557" w="7415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57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rect b="b" l="l" r="r" t="t"/>
                  <a:pathLst>
                    <a:path extrusionOk="0" h="2735" w="177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57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rect b="b" l="l" r="r" t="t"/>
                  <a:pathLst>
                    <a:path extrusionOk="0" h="11318" w="12053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57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rect b="b" l="l" r="r" t="t"/>
                  <a:pathLst>
                    <a:path extrusionOk="0" h="1062" w="1783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57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rect b="b" l="l" r="r" t="t"/>
                  <a:pathLst>
                    <a:path extrusionOk="0" h="3579" w="1606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57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rect b="b" l="l" r="r" t="t"/>
                  <a:pathLst>
                    <a:path extrusionOk="0" h="259" w="395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57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rect b="b" l="l" r="r" t="t"/>
                  <a:pathLst>
                    <a:path extrusionOk="0" h="776" w="3035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57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rect b="b" l="l" r="r" t="t"/>
                  <a:pathLst>
                    <a:path extrusionOk="0" h="735" w="1307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5" name="Google Shape;2265;p57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rect b="b" l="l" r="r" t="t"/>
                  <a:pathLst>
                    <a:path extrusionOk="0" h="1116" w="2027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6" name="Google Shape;2266;p57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rect b="b" l="l" r="r" t="t"/>
                  <a:pathLst>
                    <a:path extrusionOk="0" h="845" w="477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7" name="Google Shape;2267;p57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rect b="b" l="l" r="r" t="t"/>
                  <a:pathLst>
                    <a:path extrusionOk="0" h="1850" w="1185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8" name="Google Shape;2268;p57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rect b="b" l="l" r="r" t="t"/>
                  <a:pathLst>
                    <a:path extrusionOk="0" h="437" w="1048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9" name="Google Shape;2269;p57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rect b="b" l="l" r="r" t="t"/>
                  <a:pathLst>
                    <a:path extrusionOk="0" h="13713" w="13767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0" name="Google Shape;2270;p57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rect b="b" l="l" r="r" t="t"/>
                  <a:pathLst>
                    <a:path extrusionOk="0" h="899" w="912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1" name="Google Shape;2271;p57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rect b="b" l="l" r="r" t="t"/>
                  <a:pathLst>
                    <a:path extrusionOk="0" h="26675" w="26989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2" name="Google Shape;2272;p57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rect b="b" l="l" r="r" t="t"/>
                  <a:pathLst>
                    <a:path extrusionOk="0" h="7373" w="9564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73" name="Google Shape;2273;p57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77" name="Google Shape;2277;p57"/>
          <p:cNvCxnSpPr>
            <a:stCxn id="2192" idx="6"/>
            <a:endCxn id="2273" idx="0"/>
          </p:cNvCxnSpPr>
          <p:nvPr/>
        </p:nvCxnSpPr>
        <p:spPr>
          <a:xfrm>
            <a:off x="2486100" y="1690725"/>
            <a:ext cx="1519200" cy="23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78" name="Google Shape;2278;p57"/>
          <p:cNvCxnSpPr>
            <a:stCxn id="2193" idx="6"/>
            <a:endCxn id="2274" idx="0"/>
          </p:cNvCxnSpPr>
          <p:nvPr/>
        </p:nvCxnSpPr>
        <p:spPr>
          <a:xfrm>
            <a:off x="2600400" y="3146925"/>
            <a:ext cx="1404900" cy="43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79" name="Google Shape;2279;p57"/>
          <p:cNvCxnSpPr>
            <a:stCxn id="2195" idx="2"/>
            <a:endCxn id="2276" idx="6"/>
          </p:cNvCxnSpPr>
          <p:nvPr/>
        </p:nvCxnSpPr>
        <p:spPr>
          <a:xfrm rot="10800000">
            <a:off x="4876800" y="1119225"/>
            <a:ext cx="2085900" cy="571500"/>
          </a:xfrm>
          <a:prstGeom prst="bentConnector3">
            <a:avLst>
              <a:gd fmla="val 342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80" name="Google Shape;2280;p57"/>
          <p:cNvCxnSpPr>
            <a:stCxn id="2194" idx="2"/>
            <a:endCxn id="2275" idx="6"/>
          </p:cNvCxnSpPr>
          <p:nvPr/>
        </p:nvCxnSpPr>
        <p:spPr>
          <a:xfrm flipH="1">
            <a:off x="5943675" y="3146925"/>
            <a:ext cx="1209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5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60" y="1072925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5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287" name="Google Shape;2287;p58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2288" name="Google Shape;2288;p58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5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29" name="Google Shape;2329;p58"/>
          <p:cNvGrpSpPr/>
          <p:nvPr/>
        </p:nvGrpSpPr>
        <p:grpSpPr>
          <a:xfrm>
            <a:off x="6454800" y="995163"/>
            <a:ext cx="2232000" cy="1399988"/>
            <a:chOff x="6454800" y="995163"/>
            <a:chExt cx="2232000" cy="1399988"/>
          </a:xfrm>
        </p:grpSpPr>
        <p:sp>
          <p:nvSpPr>
            <p:cNvPr id="2330" name="Google Shape;2330;p58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Intrusion detection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1" name="Google Shape;2331;p58"/>
            <p:cNvSpPr txBox="1"/>
            <p:nvPr/>
          </p:nvSpPr>
          <p:spPr>
            <a:xfrm>
              <a:off x="7281540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2" name="Google Shape;2332;p58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3" name="Google Shape;2333;p58"/>
          <p:cNvGrpSpPr/>
          <p:nvPr/>
        </p:nvGrpSpPr>
        <p:grpSpPr>
          <a:xfrm>
            <a:off x="457191" y="995163"/>
            <a:ext cx="2232008" cy="1399988"/>
            <a:chOff x="457191" y="995163"/>
            <a:chExt cx="2232008" cy="1399988"/>
          </a:xfrm>
        </p:grpSpPr>
        <p:sp>
          <p:nvSpPr>
            <p:cNvPr id="2334" name="Google Shape;2334;p58"/>
            <p:cNvSpPr txBox="1"/>
            <p:nvPr/>
          </p:nvSpPr>
          <p:spPr>
            <a:xfrm>
              <a:off x="4572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mining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5" name="Google Shape;2335;p58"/>
            <p:cNvSpPr txBox="1"/>
            <p:nvPr/>
          </p:nvSpPr>
          <p:spPr>
            <a:xfrm>
              <a:off x="457191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6" name="Google Shape;2336;p58"/>
            <p:cNvSpPr txBox="1"/>
            <p:nvPr/>
          </p:nvSpPr>
          <p:spPr>
            <a:xfrm>
              <a:off x="4571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</a:t>
              </a: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7" name="Google Shape;2337;p58"/>
          <p:cNvGrpSpPr/>
          <p:nvPr/>
        </p:nvGrpSpPr>
        <p:grpSpPr>
          <a:xfrm>
            <a:off x="457191" y="2789388"/>
            <a:ext cx="2232008" cy="1399988"/>
            <a:chOff x="457191" y="2789388"/>
            <a:chExt cx="2232008" cy="1399988"/>
          </a:xfrm>
        </p:grpSpPr>
        <p:sp>
          <p:nvSpPr>
            <p:cNvPr id="2338" name="Google Shape;2338;p58"/>
            <p:cNvSpPr txBox="1"/>
            <p:nvPr/>
          </p:nvSpPr>
          <p:spPr>
            <a:xfrm>
              <a:off x="457200" y="31277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production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9" name="Google Shape;2339;p58"/>
            <p:cNvSpPr txBox="1"/>
            <p:nvPr/>
          </p:nvSpPr>
          <p:spPr>
            <a:xfrm>
              <a:off x="457191" y="3469375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0" name="Google Shape;2340;p58"/>
            <p:cNvSpPr txBox="1"/>
            <p:nvPr/>
          </p:nvSpPr>
          <p:spPr>
            <a:xfrm>
              <a:off x="4571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</a:t>
              </a: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59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59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59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5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49" name="Google Shape;2349;p59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2350" name="Google Shape;2350;p59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h="79613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fill="none" h="79613" w="38679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-2050539" y="1195241"/>
              <a:ext cx="1087557" cy="202474"/>
            </a:xfrm>
            <a:custGeom>
              <a:rect b="b" l="l" r="r" t="t"/>
              <a:pathLst>
                <a:path extrusionOk="0" h="7201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-1296958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-118226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-107263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6" name="Google Shape;2356;p59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2357" name="Google Shape;2357;p59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rect b="b" l="l" r="r" t="t"/>
                <a:pathLst>
                  <a:path extrusionOk="0" h="26104" w="43937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59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59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59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rect b="b" l="l" r="r" t="t"/>
                <a:pathLst>
                  <a:path extrusionOk="0" h="4409" w="16215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59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rect b="b" l="l" r="r" t="t"/>
                <a:pathLst>
                  <a:path extrusionOk="0" h="3782" w="6666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59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rect b="b" l="l" r="r" t="t"/>
                <a:pathLst>
                  <a:path extrusionOk="0" h="6530" w="11631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59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rect b="b" l="l" r="r" t="t"/>
                <a:pathLst>
                  <a:path extrusionOk="0" h="4885" w="12447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59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rect b="b" l="l" r="r" t="t"/>
                <a:pathLst>
                  <a:path extrusionOk="0" h="1130" w="5374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59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rect b="b" l="l" r="r" t="t"/>
                <a:pathLst>
                  <a:path extrusionOk="0" h="6313" w="13563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59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rect b="b" l="l" r="r" t="t"/>
                <a:pathLst>
                  <a:path extrusionOk="0" h="1144" w="8244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59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rect b="b" l="l" r="r" t="t"/>
                <a:pathLst>
                  <a:path extrusionOk="0" h="8407" w="4095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59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rect b="b" l="l" r="r" t="t"/>
                <a:pathLst>
                  <a:path extrusionOk="0" h="7564" w="4612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59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rect b="b" l="l" r="r" t="t"/>
                <a:pathLst>
                  <a:path extrusionOk="0" h="4300" w="4585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59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rect b="b" l="l" r="r" t="t"/>
                <a:pathLst>
                  <a:path extrusionOk="0" h="5034" w="11604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59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rect b="b" l="l" r="r" t="t"/>
                <a:pathLst>
                  <a:path extrusionOk="0" h="3728" w="3837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59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rect b="b" l="l" r="r" t="t"/>
                <a:pathLst>
                  <a:path extrusionOk="0" h="5210" w="3225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59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rect b="b" l="l" r="r" t="t"/>
                <a:pathLst>
                  <a:path extrusionOk="0" h="12501" w="5252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59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rect b="b" l="l" r="r" t="t"/>
                <a:pathLst>
                  <a:path extrusionOk="0" h="4408" w="3782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59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rect b="b" l="l" r="r" t="t"/>
                <a:pathLst>
                  <a:path extrusionOk="0" h="5293" w="14243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59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rect b="b" l="l" r="r" t="t"/>
                <a:pathLst>
                  <a:path extrusionOk="0" h="4163" w="8448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59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rect b="b" l="l" r="r" t="t"/>
                <a:pathLst>
                  <a:path extrusionOk="0" h="4640" w="3973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59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rect b="b" l="l" r="r" t="t"/>
                <a:pathLst>
                  <a:path extrusionOk="0" h="3973" w="4966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59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rect b="b" l="l" r="r" t="t"/>
                <a:pathLst>
                  <a:path extrusionOk="0" h="1130" w="5769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59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rect b="b" l="l" r="r" t="t"/>
                <a:pathLst>
                  <a:path extrusionOk="0" h="2898" w="5578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59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rect b="b" l="l" r="r" t="t"/>
                <a:pathLst>
                  <a:path extrusionOk="0" h="3865" w="1143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59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59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59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59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6" name="Google Shape;2386;p59"/>
            <p:cNvSpPr/>
            <p:nvPr/>
          </p:nvSpPr>
          <p:spPr>
            <a:xfrm>
              <a:off x="-1893024" y="2339485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-1893024" y="2490701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-1893024" y="264233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-1893024" y="2793977"/>
              <a:ext cx="772528" cy="47940"/>
            </a:xfrm>
            <a:custGeom>
              <a:rect b="b" l="l" r="r" t="t"/>
              <a:pathLst>
                <a:path extrusionOk="0" h="1705" w="27475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-1893024" y="2945643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-1893024" y="309685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2" name="Google Shape;2392;p59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2393" name="Google Shape;2393;p59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7" name="Google Shape;2437;p59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objectives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38" name="Google Shape;2438;p59"/>
          <p:cNvGrpSpPr/>
          <p:nvPr/>
        </p:nvGrpSpPr>
        <p:grpSpPr>
          <a:xfrm>
            <a:off x="5811388" y="1276350"/>
            <a:ext cx="2743930" cy="1066800"/>
            <a:chOff x="5811388" y="1276350"/>
            <a:chExt cx="2743930" cy="1066800"/>
          </a:xfrm>
        </p:grpSpPr>
        <p:sp>
          <p:nvSpPr>
            <p:cNvPr id="2439" name="Google Shape;2439;p59"/>
            <p:cNvSpPr txBox="1"/>
            <p:nvPr/>
          </p:nvSpPr>
          <p:spPr>
            <a:xfrm>
              <a:off x="6574110" y="1883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0" name="Google Shape;2440;p59"/>
            <p:cNvSpPr txBox="1"/>
            <p:nvPr/>
          </p:nvSpPr>
          <p:spPr>
            <a:xfrm>
              <a:off x="6773017" y="14041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Classify data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41" name="Google Shape;2441;p59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42" name="Google Shape;2442;p59"/>
          <p:cNvGrpSpPr/>
          <p:nvPr/>
        </p:nvGrpSpPr>
        <p:grpSpPr>
          <a:xfrm>
            <a:off x="5811388" y="3608025"/>
            <a:ext cx="2743930" cy="1066800"/>
            <a:chOff x="5811388" y="3608025"/>
            <a:chExt cx="2743930" cy="1066800"/>
          </a:xfrm>
        </p:grpSpPr>
        <p:sp>
          <p:nvSpPr>
            <p:cNvPr id="2443" name="Google Shape;2443;p59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4" name="Google Shape;2444;p59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Make predictions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45" name="Google Shape;2445;p59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446" name="Google Shape;2446;p59"/>
          <p:cNvCxnSpPr>
            <a:stCxn id="2347" idx="3"/>
            <a:endCxn id="2346" idx="1"/>
          </p:cNvCxnSpPr>
          <p:nvPr/>
        </p:nvCxnSpPr>
        <p:spPr>
          <a:xfrm flipH="1" rot="10800000">
            <a:off x="4572300" y="1809800"/>
            <a:ext cx="1111200" cy="116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7" name="Google Shape;2447;p59"/>
          <p:cNvCxnSpPr>
            <a:stCxn id="2347" idx="3"/>
            <a:endCxn id="2345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6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2453" name="Google Shape;2453;p6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8441" l="0" r="6375" t="3164"/>
          <a:stretch/>
        </p:blipFill>
        <p:spPr>
          <a:xfrm>
            <a:off x="2931850" y="1250050"/>
            <a:ext cx="4726249" cy="26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60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55" name="Google Shape;2455;p60"/>
          <p:cNvGrpSpPr/>
          <p:nvPr/>
        </p:nvGrpSpPr>
        <p:grpSpPr>
          <a:xfrm>
            <a:off x="457197" y="1090380"/>
            <a:ext cx="2381210" cy="824600"/>
            <a:chOff x="457200" y="959300"/>
            <a:chExt cx="2518200" cy="824600"/>
          </a:xfrm>
        </p:grpSpPr>
        <p:grpSp>
          <p:nvGrpSpPr>
            <p:cNvPr id="2456" name="Google Shape;2456;p6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457" name="Google Shape;2457;p6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58" name="Google Shape;2458;p6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59" name="Google Shape;2459;p6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60" name="Google Shape;2460;p60"/>
          <p:cNvGrpSpPr/>
          <p:nvPr/>
        </p:nvGrpSpPr>
        <p:grpSpPr>
          <a:xfrm>
            <a:off x="457191" y="2145645"/>
            <a:ext cx="2381210" cy="824600"/>
            <a:chOff x="457200" y="1964800"/>
            <a:chExt cx="2518200" cy="824600"/>
          </a:xfrm>
        </p:grpSpPr>
        <p:grpSp>
          <p:nvGrpSpPr>
            <p:cNvPr id="2461" name="Google Shape;2461;p60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2462" name="Google Shape;2462;p6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63" name="Google Shape;2463;p6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64" name="Google Shape;2464;p60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65" name="Google Shape;2465;p60"/>
          <p:cNvGrpSpPr/>
          <p:nvPr/>
        </p:nvGrpSpPr>
        <p:grpSpPr>
          <a:xfrm>
            <a:off x="457197" y="3200910"/>
            <a:ext cx="2381210" cy="824600"/>
            <a:chOff x="457200" y="959300"/>
            <a:chExt cx="2518200" cy="824600"/>
          </a:xfrm>
        </p:grpSpPr>
        <p:grpSp>
          <p:nvGrpSpPr>
            <p:cNvPr id="2466" name="Google Shape;2466;p6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467" name="Google Shape;2467;p6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68" name="Google Shape;2468;p6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69" name="Google Shape;2469;p6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70" name="Google Shape;2470;p60"/>
          <p:cNvSpPr/>
          <p:nvPr/>
        </p:nvSpPr>
        <p:spPr>
          <a:xfrm>
            <a:off x="377190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1" name="Google Shape;2471;p60"/>
          <p:cNvSpPr/>
          <p:nvPr/>
        </p:nvSpPr>
        <p:spPr>
          <a:xfrm>
            <a:off x="512445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2" name="Google Shape;2472;p60"/>
          <p:cNvSpPr/>
          <p:nvPr/>
        </p:nvSpPr>
        <p:spPr>
          <a:xfrm>
            <a:off x="647700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73" name="Google Shape;2473;p60"/>
          <p:cNvGrpSpPr/>
          <p:nvPr/>
        </p:nvGrpSpPr>
        <p:grpSpPr>
          <a:xfrm>
            <a:off x="7008555" y="1088126"/>
            <a:ext cx="1678246" cy="3165373"/>
            <a:chOff x="3161760" y="1088175"/>
            <a:chExt cx="1931905" cy="3643804"/>
          </a:xfrm>
        </p:grpSpPr>
        <p:sp>
          <p:nvSpPr>
            <p:cNvPr id="2474" name="Google Shape;2474;p60"/>
            <p:cNvSpPr/>
            <p:nvPr/>
          </p:nvSpPr>
          <p:spPr>
            <a:xfrm>
              <a:off x="3482626" y="4612138"/>
              <a:ext cx="1422734" cy="119841"/>
            </a:xfrm>
            <a:custGeom>
              <a:rect b="b" l="l" r="r" t="t"/>
              <a:pathLst>
                <a:path extrusionOk="0" h="4363" w="51797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0"/>
            <p:cNvSpPr/>
            <p:nvPr/>
          </p:nvSpPr>
          <p:spPr>
            <a:xfrm>
              <a:off x="3811319" y="2050000"/>
              <a:ext cx="695972" cy="569594"/>
            </a:xfrm>
            <a:custGeom>
              <a:rect b="b" l="l" r="r" t="t"/>
              <a:pathLst>
                <a:path extrusionOk="0" h="20737" w="25338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0"/>
            <p:cNvSpPr/>
            <p:nvPr/>
          </p:nvSpPr>
          <p:spPr>
            <a:xfrm>
              <a:off x="3686154" y="2309340"/>
              <a:ext cx="73091" cy="73064"/>
            </a:xfrm>
            <a:custGeom>
              <a:rect b="b" l="l" r="r" t="t"/>
              <a:pathLst>
                <a:path extrusionOk="0" h="2660" w="2661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0"/>
            <p:cNvSpPr/>
            <p:nvPr/>
          </p:nvSpPr>
          <p:spPr>
            <a:xfrm>
              <a:off x="4559374" y="2309340"/>
              <a:ext cx="73064" cy="73064"/>
            </a:xfrm>
            <a:custGeom>
              <a:rect b="b" l="l" r="r" t="t"/>
              <a:pathLst>
                <a:path extrusionOk="0" h="2660" w="266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0"/>
            <p:cNvSpPr/>
            <p:nvPr/>
          </p:nvSpPr>
          <p:spPr>
            <a:xfrm>
              <a:off x="4507242" y="2213728"/>
              <a:ext cx="104679" cy="261408"/>
            </a:xfrm>
            <a:custGeom>
              <a:rect b="b" l="l" r="r" t="t"/>
              <a:pathLst>
                <a:path extrusionOk="0" h="9517" w="3811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0"/>
            <p:cNvSpPr/>
            <p:nvPr/>
          </p:nvSpPr>
          <p:spPr>
            <a:xfrm>
              <a:off x="3707083" y="2213728"/>
              <a:ext cx="104267" cy="261408"/>
            </a:xfrm>
            <a:custGeom>
              <a:rect b="b" l="l" r="r" t="t"/>
              <a:pathLst>
                <a:path extrusionOk="0" h="9517" w="3796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0"/>
            <p:cNvSpPr/>
            <p:nvPr/>
          </p:nvSpPr>
          <p:spPr>
            <a:xfrm>
              <a:off x="3920472" y="2182938"/>
              <a:ext cx="125169" cy="157197"/>
            </a:xfrm>
            <a:custGeom>
              <a:rect b="b" l="l" r="r" t="t"/>
              <a:pathLst>
                <a:path extrusionOk="0" h="5723" w="4557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0"/>
            <p:cNvSpPr/>
            <p:nvPr/>
          </p:nvSpPr>
          <p:spPr>
            <a:xfrm>
              <a:off x="3936073" y="2198539"/>
              <a:ext cx="93994" cy="126405"/>
            </a:xfrm>
            <a:custGeom>
              <a:rect b="b" l="l" r="r" t="t"/>
              <a:pathLst>
                <a:path extrusionOk="0" h="4602" w="3422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0"/>
            <p:cNvSpPr/>
            <p:nvPr/>
          </p:nvSpPr>
          <p:spPr>
            <a:xfrm>
              <a:off x="3951235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0"/>
            <p:cNvSpPr/>
            <p:nvPr/>
          </p:nvSpPr>
          <p:spPr>
            <a:xfrm>
              <a:off x="3955355" y="2228478"/>
              <a:ext cx="59522" cy="80892"/>
            </a:xfrm>
            <a:custGeom>
              <a:rect b="b" l="l" r="r" t="t"/>
              <a:pathLst>
                <a:path extrusionOk="0" h="2945" w="2167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0"/>
            <p:cNvSpPr/>
            <p:nvPr/>
          </p:nvSpPr>
          <p:spPr>
            <a:xfrm>
              <a:off x="4275836" y="2182938"/>
              <a:ext cx="124757" cy="157197"/>
            </a:xfrm>
            <a:custGeom>
              <a:rect b="b" l="l" r="r" t="t"/>
              <a:pathLst>
                <a:path extrusionOk="0" h="5723" w="4542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0"/>
            <p:cNvSpPr/>
            <p:nvPr/>
          </p:nvSpPr>
          <p:spPr>
            <a:xfrm>
              <a:off x="4290997" y="2198539"/>
              <a:ext cx="94406" cy="126405"/>
            </a:xfrm>
            <a:custGeom>
              <a:rect b="b" l="l" r="r" t="t"/>
              <a:pathLst>
                <a:path extrusionOk="0" h="4602" w="3437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0"/>
            <p:cNvSpPr/>
            <p:nvPr/>
          </p:nvSpPr>
          <p:spPr>
            <a:xfrm>
              <a:off x="4306186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0"/>
            <p:cNvSpPr/>
            <p:nvPr/>
          </p:nvSpPr>
          <p:spPr>
            <a:xfrm>
              <a:off x="4310691" y="2228478"/>
              <a:ext cx="59138" cy="80892"/>
            </a:xfrm>
            <a:custGeom>
              <a:rect b="b" l="l" r="r" t="t"/>
              <a:pathLst>
                <a:path extrusionOk="0" h="2945" w="2153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0"/>
            <p:cNvSpPr/>
            <p:nvPr/>
          </p:nvSpPr>
          <p:spPr>
            <a:xfrm>
              <a:off x="4146578" y="1879707"/>
              <a:ext cx="25462" cy="170326"/>
            </a:xfrm>
            <a:custGeom>
              <a:rect b="b" l="l" r="r" t="t"/>
              <a:pathLst>
                <a:path extrusionOk="0" h="6201" w="927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0"/>
            <p:cNvSpPr/>
            <p:nvPr/>
          </p:nvSpPr>
          <p:spPr>
            <a:xfrm>
              <a:off x="4054647" y="2619547"/>
              <a:ext cx="208890" cy="56638"/>
            </a:xfrm>
            <a:custGeom>
              <a:rect b="b" l="l" r="r" t="t"/>
              <a:pathLst>
                <a:path extrusionOk="0" h="2062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0"/>
            <p:cNvSpPr/>
            <p:nvPr/>
          </p:nvSpPr>
          <p:spPr>
            <a:xfrm>
              <a:off x="4054647" y="2675359"/>
              <a:ext cx="208890" cy="56226"/>
            </a:xfrm>
            <a:custGeom>
              <a:rect b="b" l="l" r="r" t="t"/>
              <a:pathLst>
                <a:path extrusionOk="0" h="2047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0"/>
            <p:cNvSpPr/>
            <p:nvPr/>
          </p:nvSpPr>
          <p:spPr>
            <a:xfrm>
              <a:off x="3714472" y="2722959"/>
              <a:ext cx="889672" cy="854789"/>
            </a:xfrm>
            <a:custGeom>
              <a:rect b="b" l="l" r="r" t="t"/>
              <a:pathLst>
                <a:path extrusionOk="0" h="31120" w="3239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0"/>
            <p:cNvSpPr/>
            <p:nvPr/>
          </p:nvSpPr>
          <p:spPr>
            <a:xfrm>
              <a:off x="4517515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4517515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3768224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0"/>
            <p:cNvSpPr/>
            <p:nvPr/>
          </p:nvSpPr>
          <p:spPr>
            <a:xfrm>
              <a:off x="3768224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0"/>
            <p:cNvSpPr/>
            <p:nvPr/>
          </p:nvSpPr>
          <p:spPr>
            <a:xfrm>
              <a:off x="3832249" y="2972850"/>
              <a:ext cx="675041" cy="359083"/>
            </a:xfrm>
            <a:custGeom>
              <a:rect b="b" l="l" r="r" t="t"/>
              <a:pathLst>
                <a:path extrusionOk="0" h="13073" w="24576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0"/>
            <p:cNvSpPr/>
            <p:nvPr/>
          </p:nvSpPr>
          <p:spPr>
            <a:xfrm>
              <a:off x="3889270" y="2999932"/>
              <a:ext cx="560996" cy="79216"/>
            </a:xfrm>
            <a:custGeom>
              <a:rect b="b" l="l" r="r" t="t"/>
              <a:pathLst>
                <a:path extrusionOk="0" h="2884" w="20424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0"/>
            <p:cNvSpPr/>
            <p:nvPr/>
          </p:nvSpPr>
          <p:spPr>
            <a:xfrm>
              <a:off x="3910199" y="3026602"/>
              <a:ext cx="519960" cy="25874"/>
            </a:xfrm>
            <a:custGeom>
              <a:rect b="b" l="l" r="r" t="t"/>
              <a:pathLst>
                <a:path extrusionOk="0" h="942" w="1893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0"/>
            <p:cNvSpPr/>
            <p:nvPr/>
          </p:nvSpPr>
          <p:spPr>
            <a:xfrm>
              <a:off x="3893390" y="3245730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0"/>
            <p:cNvSpPr/>
            <p:nvPr/>
          </p:nvSpPr>
          <p:spPr>
            <a:xfrm>
              <a:off x="3893390" y="3181294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0"/>
            <p:cNvSpPr/>
            <p:nvPr/>
          </p:nvSpPr>
          <p:spPr>
            <a:xfrm>
              <a:off x="3893390" y="3116885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0"/>
            <p:cNvSpPr/>
            <p:nvPr/>
          </p:nvSpPr>
          <p:spPr>
            <a:xfrm>
              <a:off x="4425199" y="3245730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0"/>
            <p:cNvSpPr/>
            <p:nvPr/>
          </p:nvSpPr>
          <p:spPr>
            <a:xfrm>
              <a:off x="4425199" y="3181294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0"/>
            <p:cNvSpPr/>
            <p:nvPr/>
          </p:nvSpPr>
          <p:spPr>
            <a:xfrm>
              <a:off x="4425199" y="3116885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0"/>
            <p:cNvSpPr/>
            <p:nvPr/>
          </p:nvSpPr>
          <p:spPr>
            <a:xfrm>
              <a:off x="3851119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0"/>
            <p:cNvSpPr/>
            <p:nvPr/>
          </p:nvSpPr>
          <p:spPr>
            <a:xfrm>
              <a:off x="3851119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0"/>
            <p:cNvSpPr/>
            <p:nvPr/>
          </p:nvSpPr>
          <p:spPr>
            <a:xfrm>
              <a:off x="4435445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4435445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3784649" y="2213728"/>
              <a:ext cx="26698" cy="261408"/>
            </a:xfrm>
            <a:custGeom>
              <a:rect b="b" l="l" r="r" t="t"/>
              <a:pathLst>
                <a:path extrusionOk="0" h="9517" w="972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4507242" y="2213728"/>
              <a:ext cx="26726" cy="261408"/>
            </a:xfrm>
            <a:custGeom>
              <a:rect b="b" l="l" r="r" t="t"/>
              <a:pathLst>
                <a:path extrusionOk="0" h="9517" w="973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0"/>
            <p:cNvSpPr/>
            <p:nvPr/>
          </p:nvSpPr>
          <p:spPr>
            <a:xfrm>
              <a:off x="4104718" y="1800521"/>
              <a:ext cx="112864" cy="112452"/>
            </a:xfrm>
            <a:custGeom>
              <a:rect b="b" l="l" r="r" t="t"/>
              <a:pathLst>
                <a:path extrusionOk="0" h="4094" w="4109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0"/>
            <p:cNvSpPr/>
            <p:nvPr/>
          </p:nvSpPr>
          <p:spPr>
            <a:xfrm>
              <a:off x="4120292" y="1815683"/>
              <a:ext cx="81688" cy="82100"/>
            </a:xfrm>
            <a:custGeom>
              <a:rect b="b" l="l" r="r" t="t"/>
              <a:pathLst>
                <a:path extrusionOk="0" h="2989" w="2974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0"/>
            <p:cNvSpPr/>
            <p:nvPr/>
          </p:nvSpPr>
          <p:spPr>
            <a:xfrm>
              <a:off x="4132213" y="1827603"/>
              <a:ext cx="69767" cy="70179"/>
            </a:xfrm>
            <a:custGeom>
              <a:rect b="b" l="l" r="r" t="t"/>
              <a:pathLst>
                <a:path extrusionOk="0" h="2555" w="254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0"/>
            <p:cNvSpPr/>
            <p:nvPr/>
          </p:nvSpPr>
          <p:spPr>
            <a:xfrm>
              <a:off x="3975872" y="2415608"/>
              <a:ext cx="369740" cy="138711"/>
            </a:xfrm>
            <a:custGeom>
              <a:rect b="b" l="l" r="r" t="t"/>
              <a:pathLst>
                <a:path extrusionOk="0" h="5050" w="13461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0"/>
            <p:cNvSpPr/>
            <p:nvPr/>
          </p:nvSpPr>
          <p:spPr>
            <a:xfrm>
              <a:off x="3991034" y="2430797"/>
              <a:ext cx="339004" cy="108359"/>
            </a:xfrm>
            <a:custGeom>
              <a:rect b="b" l="l" r="r" t="t"/>
              <a:pathLst>
                <a:path extrusionOk="0" h="3945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0"/>
            <p:cNvSpPr/>
            <p:nvPr/>
          </p:nvSpPr>
          <p:spPr>
            <a:xfrm>
              <a:off x="3991034" y="2430797"/>
              <a:ext cx="339004" cy="16014"/>
            </a:xfrm>
            <a:custGeom>
              <a:rect b="b" l="l" r="r" t="t"/>
              <a:pathLst>
                <a:path extrusionOk="0" h="583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0"/>
            <p:cNvSpPr/>
            <p:nvPr/>
          </p:nvSpPr>
          <p:spPr>
            <a:xfrm>
              <a:off x="4731315" y="3532949"/>
              <a:ext cx="99734" cy="147748"/>
            </a:xfrm>
            <a:custGeom>
              <a:rect b="b" l="l" r="r" t="t"/>
              <a:pathLst>
                <a:path extrusionOk="0" h="5379" w="3631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0"/>
            <p:cNvSpPr/>
            <p:nvPr/>
          </p:nvSpPr>
          <p:spPr>
            <a:xfrm>
              <a:off x="4814182" y="3562503"/>
              <a:ext cx="84160" cy="185900"/>
            </a:xfrm>
            <a:custGeom>
              <a:rect b="b" l="l" r="r" t="t"/>
              <a:pathLst>
                <a:path extrusionOk="0" h="6768" w="3064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0"/>
            <p:cNvSpPr/>
            <p:nvPr/>
          </p:nvSpPr>
          <p:spPr>
            <a:xfrm>
              <a:off x="4890100" y="3562915"/>
              <a:ext cx="87841" cy="185103"/>
            </a:xfrm>
            <a:custGeom>
              <a:rect b="b" l="l" r="r" t="t"/>
              <a:pathLst>
                <a:path extrusionOk="0" h="6739" w="3198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0"/>
            <p:cNvSpPr/>
            <p:nvPr/>
          </p:nvSpPr>
          <p:spPr>
            <a:xfrm>
              <a:off x="4948797" y="3523528"/>
              <a:ext cx="91934" cy="184252"/>
            </a:xfrm>
            <a:custGeom>
              <a:rect b="b" l="l" r="r" t="t"/>
              <a:pathLst>
                <a:path extrusionOk="0" h="6708" w="3347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4596701" y="2837028"/>
              <a:ext cx="323402" cy="396823"/>
            </a:xfrm>
            <a:custGeom>
              <a:rect b="b" l="l" r="r" t="t"/>
              <a:pathLst>
                <a:path extrusionOk="0" h="14447" w="11774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0"/>
            <p:cNvSpPr/>
            <p:nvPr/>
          </p:nvSpPr>
          <p:spPr>
            <a:xfrm>
              <a:off x="4745241" y="3342962"/>
              <a:ext cx="264320" cy="299588"/>
            </a:xfrm>
            <a:custGeom>
              <a:rect b="b" l="l" r="r" t="t"/>
              <a:pathLst>
                <a:path extrusionOk="0" h="10907" w="9623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4715302" y="3173905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4769467" y="3228069"/>
              <a:ext cx="126817" cy="126433"/>
            </a:xfrm>
            <a:custGeom>
              <a:rect b="b" l="l" r="r" t="t"/>
              <a:pathLst>
                <a:path extrusionOk="0" h="4603" w="4617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0"/>
            <p:cNvSpPr/>
            <p:nvPr/>
          </p:nvSpPr>
          <p:spPr>
            <a:xfrm>
              <a:off x="4585220" y="274592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0"/>
            <p:cNvSpPr/>
            <p:nvPr/>
          </p:nvSpPr>
          <p:spPr>
            <a:xfrm>
              <a:off x="4639385" y="2800085"/>
              <a:ext cx="126405" cy="126433"/>
            </a:xfrm>
            <a:custGeom>
              <a:rect b="b" l="l" r="r" t="t"/>
              <a:pathLst>
                <a:path extrusionOk="0" h="4603" w="4602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0"/>
            <p:cNvSpPr/>
            <p:nvPr/>
          </p:nvSpPr>
          <p:spPr>
            <a:xfrm>
              <a:off x="3756743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0"/>
            <p:cNvSpPr/>
            <p:nvPr/>
          </p:nvSpPr>
          <p:spPr>
            <a:xfrm>
              <a:off x="3756743" y="3818546"/>
              <a:ext cx="233117" cy="96054"/>
            </a:xfrm>
            <a:custGeom>
              <a:rect b="b" l="l" r="r" t="t"/>
              <a:pathLst>
                <a:path extrusionOk="0" h="3497" w="8487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0"/>
            <p:cNvSpPr/>
            <p:nvPr/>
          </p:nvSpPr>
          <p:spPr>
            <a:xfrm>
              <a:off x="3756743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0"/>
            <p:cNvSpPr/>
            <p:nvPr/>
          </p:nvSpPr>
          <p:spPr>
            <a:xfrm>
              <a:off x="3690274" y="4571103"/>
              <a:ext cx="370152" cy="119456"/>
            </a:xfrm>
            <a:custGeom>
              <a:rect b="b" l="l" r="r" t="t"/>
              <a:pathLst>
                <a:path extrusionOk="0" h="4349" w="13476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0"/>
            <p:cNvSpPr/>
            <p:nvPr/>
          </p:nvSpPr>
          <p:spPr>
            <a:xfrm>
              <a:off x="3756743" y="400606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0"/>
            <p:cNvSpPr/>
            <p:nvPr/>
          </p:nvSpPr>
          <p:spPr>
            <a:xfrm>
              <a:off x="3810495" y="4059840"/>
              <a:ext cx="126817" cy="126817"/>
            </a:xfrm>
            <a:custGeom>
              <a:rect b="b" l="l" r="r" t="t"/>
              <a:pathLst>
                <a:path extrusionOk="0" h="4617" w="4617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0"/>
            <p:cNvSpPr/>
            <p:nvPr/>
          </p:nvSpPr>
          <p:spPr>
            <a:xfrm>
              <a:off x="4332857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0"/>
            <p:cNvSpPr/>
            <p:nvPr/>
          </p:nvSpPr>
          <p:spPr>
            <a:xfrm>
              <a:off x="4332857" y="3818546"/>
              <a:ext cx="233117" cy="97290"/>
            </a:xfrm>
            <a:custGeom>
              <a:rect b="b" l="l" r="r" t="t"/>
              <a:pathLst>
                <a:path extrusionOk="0" h="3542" w="8487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0"/>
            <p:cNvSpPr/>
            <p:nvPr/>
          </p:nvSpPr>
          <p:spPr>
            <a:xfrm>
              <a:off x="4332857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0"/>
            <p:cNvSpPr/>
            <p:nvPr/>
          </p:nvSpPr>
          <p:spPr>
            <a:xfrm>
              <a:off x="4277868" y="4571103"/>
              <a:ext cx="370179" cy="119456"/>
            </a:xfrm>
            <a:custGeom>
              <a:rect b="b" l="l" r="r" t="t"/>
              <a:pathLst>
                <a:path extrusionOk="0" h="4349" w="13477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0"/>
            <p:cNvSpPr/>
            <p:nvPr/>
          </p:nvSpPr>
          <p:spPr>
            <a:xfrm>
              <a:off x="4332857" y="4006061"/>
              <a:ext cx="234765" cy="234765"/>
            </a:xfrm>
            <a:custGeom>
              <a:rect b="b" l="l" r="r" t="t"/>
              <a:pathLst>
                <a:path extrusionOk="0" h="8547" w="8547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0"/>
            <p:cNvSpPr/>
            <p:nvPr/>
          </p:nvSpPr>
          <p:spPr>
            <a:xfrm>
              <a:off x="4386609" y="4059840"/>
              <a:ext cx="126845" cy="126817"/>
            </a:xfrm>
            <a:custGeom>
              <a:rect b="b" l="l" r="r" t="t"/>
              <a:pathLst>
                <a:path extrusionOk="0" h="4617" w="4618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0"/>
            <p:cNvSpPr/>
            <p:nvPr/>
          </p:nvSpPr>
          <p:spPr>
            <a:xfrm>
              <a:off x="3714472" y="3577692"/>
              <a:ext cx="889672" cy="301209"/>
            </a:xfrm>
            <a:custGeom>
              <a:rect b="b" l="l" r="r" t="t"/>
              <a:pathLst>
                <a:path extrusionOk="0" h="10966" w="3239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0"/>
            <p:cNvSpPr/>
            <p:nvPr/>
          </p:nvSpPr>
          <p:spPr>
            <a:xfrm>
              <a:off x="4543361" y="3615019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0"/>
            <p:cNvSpPr/>
            <p:nvPr/>
          </p:nvSpPr>
          <p:spPr>
            <a:xfrm>
              <a:off x="3751415" y="3604362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0"/>
            <p:cNvSpPr/>
            <p:nvPr/>
          </p:nvSpPr>
          <p:spPr>
            <a:xfrm>
              <a:off x="3714472" y="3728263"/>
              <a:ext cx="889672" cy="150632"/>
            </a:xfrm>
            <a:custGeom>
              <a:rect b="b" l="l" r="r" t="t"/>
              <a:pathLst>
                <a:path extrusionOk="0" h="5484" w="3239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0"/>
            <p:cNvSpPr/>
            <p:nvPr/>
          </p:nvSpPr>
          <p:spPr>
            <a:xfrm>
              <a:off x="4641445" y="1540769"/>
              <a:ext cx="281102" cy="280690"/>
            </a:xfrm>
            <a:custGeom>
              <a:rect b="b" l="l" r="r" t="t"/>
              <a:pathLst>
                <a:path extrusionOk="0" h="10219" w="10234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0"/>
            <p:cNvSpPr/>
            <p:nvPr/>
          </p:nvSpPr>
          <p:spPr>
            <a:xfrm>
              <a:off x="4737056" y="1672060"/>
              <a:ext cx="51309" cy="51749"/>
            </a:xfrm>
            <a:custGeom>
              <a:rect b="b" l="l" r="r" t="t"/>
              <a:pathLst>
                <a:path extrusionOk="0" h="1884" w="1868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0"/>
            <p:cNvSpPr/>
            <p:nvPr/>
          </p:nvSpPr>
          <p:spPr>
            <a:xfrm>
              <a:off x="4782184" y="1340511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0"/>
            <p:cNvSpPr/>
            <p:nvPr/>
          </p:nvSpPr>
          <p:spPr>
            <a:xfrm>
              <a:off x="4883124" y="1397971"/>
              <a:ext cx="114512" cy="196585"/>
            </a:xfrm>
            <a:custGeom>
              <a:rect b="b" l="l" r="r" t="t"/>
              <a:pathLst>
                <a:path extrusionOk="0" h="7157" w="4169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0"/>
            <p:cNvSpPr/>
            <p:nvPr/>
          </p:nvSpPr>
          <p:spPr>
            <a:xfrm>
              <a:off x="4863842" y="1411512"/>
              <a:ext cx="153076" cy="169090"/>
            </a:xfrm>
            <a:custGeom>
              <a:rect b="b" l="l" r="r" t="t"/>
              <a:pathLst>
                <a:path extrusionOk="0" h="6156" w="5573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0"/>
            <p:cNvSpPr/>
            <p:nvPr/>
          </p:nvSpPr>
          <p:spPr>
            <a:xfrm>
              <a:off x="4835112" y="1453371"/>
              <a:ext cx="210538" cy="85781"/>
            </a:xfrm>
            <a:custGeom>
              <a:rect b="b" l="l" r="r" t="t"/>
              <a:pathLst>
                <a:path extrusionOk="0" h="3123" w="7665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0"/>
            <p:cNvSpPr/>
            <p:nvPr/>
          </p:nvSpPr>
          <p:spPr>
            <a:xfrm>
              <a:off x="4917182" y="1473064"/>
              <a:ext cx="46393" cy="45981"/>
            </a:xfrm>
            <a:custGeom>
              <a:rect b="b" l="l" r="r" t="t"/>
              <a:pathLst>
                <a:path extrusionOk="0" h="1674" w="1689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0"/>
            <p:cNvSpPr/>
            <p:nvPr/>
          </p:nvSpPr>
          <p:spPr>
            <a:xfrm>
              <a:off x="4873703" y="1407804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0"/>
            <p:cNvSpPr/>
            <p:nvPr/>
          </p:nvSpPr>
          <p:spPr>
            <a:xfrm>
              <a:off x="5020182" y="1474300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0"/>
            <p:cNvSpPr/>
            <p:nvPr/>
          </p:nvSpPr>
          <p:spPr>
            <a:xfrm>
              <a:off x="4857690" y="1526816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0"/>
            <p:cNvSpPr/>
            <p:nvPr/>
          </p:nvSpPr>
          <p:spPr>
            <a:xfrm>
              <a:off x="3358312" y="1540769"/>
              <a:ext cx="280690" cy="280690"/>
            </a:xfrm>
            <a:custGeom>
              <a:rect b="b" l="l" r="r" t="t"/>
              <a:pathLst>
                <a:path extrusionOk="0" h="10219" w="10219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0"/>
            <p:cNvSpPr/>
            <p:nvPr/>
          </p:nvSpPr>
          <p:spPr>
            <a:xfrm>
              <a:off x="3492074" y="1672060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0"/>
            <p:cNvSpPr/>
            <p:nvPr/>
          </p:nvSpPr>
          <p:spPr>
            <a:xfrm>
              <a:off x="3161760" y="1332326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0"/>
            <p:cNvSpPr/>
            <p:nvPr/>
          </p:nvSpPr>
          <p:spPr>
            <a:xfrm>
              <a:off x="3230674" y="1397559"/>
              <a:ext cx="179775" cy="179747"/>
            </a:xfrm>
            <a:custGeom>
              <a:rect b="b" l="l" r="r" t="t"/>
              <a:pathLst>
                <a:path extrusionOk="0" h="6544" w="6545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0"/>
            <p:cNvSpPr/>
            <p:nvPr/>
          </p:nvSpPr>
          <p:spPr>
            <a:xfrm>
              <a:off x="4149022" y="1269125"/>
              <a:ext cx="12333" cy="373448"/>
            </a:xfrm>
            <a:custGeom>
              <a:rect b="b" l="l" r="r" t="t"/>
              <a:pathLst>
                <a:path extrusionOk="0" h="13596" w="449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0"/>
            <p:cNvSpPr/>
            <p:nvPr/>
          </p:nvSpPr>
          <p:spPr>
            <a:xfrm>
              <a:off x="4129329" y="1477157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0"/>
            <p:cNvSpPr/>
            <p:nvPr/>
          </p:nvSpPr>
          <p:spPr>
            <a:xfrm>
              <a:off x="3999246" y="1088175"/>
              <a:ext cx="311893" cy="311481"/>
            </a:xfrm>
            <a:custGeom>
              <a:rect b="b" l="l" r="r" t="t"/>
              <a:pathLst>
                <a:path extrusionOk="0" h="11340" w="11355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0"/>
            <p:cNvSpPr/>
            <p:nvPr/>
          </p:nvSpPr>
          <p:spPr>
            <a:xfrm>
              <a:off x="4067776" y="1152584"/>
              <a:ext cx="178127" cy="178127"/>
            </a:xfrm>
            <a:custGeom>
              <a:rect b="b" l="l" r="r" t="t"/>
              <a:pathLst>
                <a:path extrusionOk="0" h="6485" w="6485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566" name="Google Shape;2566;p61"/>
          <p:cNvGraphicFramePr/>
          <p:nvPr/>
        </p:nvGraphicFramePr>
        <p:xfrm>
          <a:off x="457200" y="12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{A08E21AC-1556-4559-BEFF-E64AA91110DA}</a:tableStyleId>
              </a:tblPr>
              <a:tblGrid>
                <a:gridCol w="2621775"/>
                <a:gridCol w="3326625"/>
              </a:tblGrid>
              <a:tr h="50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</a:t>
                      </a:r>
                      <a:endParaRPr b="1" sz="21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Artificial neural networks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planet we live 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Support-vector machines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Regression analysis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Bayesian networks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Genetic algorithms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Pluto is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id="2567" name="Google Shape;2567;p61"/>
          <p:cNvGrpSpPr/>
          <p:nvPr/>
        </p:nvGrpSpPr>
        <p:grpSpPr>
          <a:xfrm>
            <a:off x="6275561" y="1209065"/>
            <a:ext cx="2411226" cy="3405834"/>
            <a:chOff x="5894611" y="1313840"/>
            <a:chExt cx="2411226" cy="3405834"/>
          </a:xfrm>
        </p:grpSpPr>
        <p:sp>
          <p:nvSpPr>
            <p:cNvPr id="2568" name="Google Shape;2568;p61"/>
            <p:cNvSpPr/>
            <p:nvPr/>
          </p:nvSpPr>
          <p:spPr>
            <a:xfrm>
              <a:off x="7068207" y="1421345"/>
              <a:ext cx="1237631" cy="1376781"/>
            </a:xfrm>
            <a:custGeom>
              <a:rect b="b" l="l" r="r" t="t"/>
              <a:pathLst>
                <a:path extrusionOk="0" h="50124" w="45058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7068207" y="1421345"/>
              <a:ext cx="1237631" cy="1376781"/>
            </a:xfrm>
            <a:custGeom>
              <a:rect b="b" l="l" r="r" t="t"/>
              <a:pathLst>
                <a:path extrusionOk="0" fill="none" h="50124" w="45058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7068207" y="1313840"/>
              <a:ext cx="1237631" cy="230645"/>
            </a:xfrm>
            <a:custGeom>
              <a:rect b="b" l="l" r="r" t="t"/>
              <a:pathLst>
                <a:path extrusionOk="0" h="8397" w="45058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7925387" y="1377865"/>
              <a:ext cx="80892" cy="80452"/>
            </a:xfrm>
            <a:custGeom>
              <a:rect b="b" l="l" r="r" t="t"/>
              <a:pathLst>
                <a:path extrusionOk="0" h="2929" w="2945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8055881" y="1377865"/>
              <a:ext cx="80452" cy="80452"/>
            </a:xfrm>
            <a:custGeom>
              <a:rect b="b" l="l" r="r" t="t"/>
              <a:pathLst>
                <a:path extrusionOk="0" h="2929" w="2929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8181046" y="1377865"/>
              <a:ext cx="80452" cy="80452"/>
            </a:xfrm>
            <a:custGeom>
              <a:rect b="b" l="l" r="r" t="t"/>
              <a:pathLst>
                <a:path extrusionOk="0" h="2929" w="2929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7231112" y="1775883"/>
              <a:ext cx="262644" cy="19310"/>
            </a:xfrm>
            <a:custGeom>
              <a:rect b="b" l="l" r="r" t="t"/>
              <a:pathLst>
                <a:path extrusionOk="0" h="703" w="9562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7231112" y="1839908"/>
              <a:ext cx="259348" cy="19310"/>
            </a:xfrm>
            <a:custGeom>
              <a:rect b="b" l="l" r="r" t="t"/>
              <a:pathLst>
                <a:path extrusionOk="0" h="703" w="9442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7249981" y="1904317"/>
              <a:ext cx="216279" cy="19310"/>
            </a:xfrm>
            <a:custGeom>
              <a:rect b="b" l="l" r="r" t="t"/>
              <a:pathLst>
                <a:path extrusionOk="0" h="703" w="7874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7303322" y="1968754"/>
              <a:ext cx="109595" cy="19310"/>
            </a:xfrm>
            <a:custGeom>
              <a:rect b="b" l="l" r="r" t="t"/>
              <a:pathLst>
                <a:path extrusionOk="0" h="703" w="399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7256546" y="2033163"/>
              <a:ext cx="203150" cy="19310"/>
            </a:xfrm>
            <a:custGeom>
              <a:rect b="b" l="l" r="r" t="t"/>
              <a:pathLst>
                <a:path extrusionOk="0" h="703" w="7396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7233556" y="2097600"/>
              <a:ext cx="249130" cy="19310"/>
            </a:xfrm>
            <a:custGeom>
              <a:rect b="b" l="l" r="r" t="t"/>
              <a:pathLst>
                <a:path extrusionOk="0" h="703" w="907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7231524" y="2161597"/>
              <a:ext cx="253195" cy="19310"/>
            </a:xfrm>
            <a:custGeom>
              <a:rect b="b" l="l" r="r" t="t"/>
              <a:pathLst>
                <a:path extrusionOk="0" h="703" w="9218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7247921" y="2226033"/>
              <a:ext cx="220399" cy="19310"/>
            </a:xfrm>
            <a:custGeom>
              <a:rect b="b" l="l" r="r" t="t"/>
              <a:pathLst>
                <a:path extrusionOk="0" h="703" w="8024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7290605" y="2290443"/>
              <a:ext cx="135030" cy="19310"/>
            </a:xfrm>
            <a:custGeom>
              <a:rect b="b" l="l" r="r" t="t"/>
              <a:pathLst>
                <a:path extrusionOk="0" h="703" w="4916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7251629" y="2354879"/>
              <a:ext cx="212983" cy="19310"/>
            </a:xfrm>
            <a:custGeom>
              <a:rect b="b" l="l" r="r" t="t"/>
              <a:pathLst>
                <a:path extrusionOk="0" h="703" w="7754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7231112" y="2419288"/>
              <a:ext cx="270033" cy="19310"/>
            </a:xfrm>
            <a:custGeom>
              <a:rect b="b" l="l" r="r" t="t"/>
              <a:pathLst>
                <a:path extrusionOk="0" h="703" w="9831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7231112" y="2483313"/>
              <a:ext cx="281514" cy="19310"/>
            </a:xfrm>
            <a:custGeom>
              <a:rect b="b" l="l" r="r" t="t"/>
              <a:pathLst>
                <a:path extrusionOk="0" h="703" w="10249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7203618" y="1699142"/>
              <a:ext cx="281514" cy="885168"/>
            </a:xfrm>
            <a:custGeom>
              <a:rect b="b" l="l" r="r" t="t"/>
              <a:pathLst>
                <a:path extrusionOk="0" h="32226" w="10249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7231112" y="1699142"/>
              <a:ext cx="281514" cy="885168"/>
            </a:xfrm>
            <a:custGeom>
              <a:rect b="b" l="l" r="r" t="t"/>
              <a:pathLst>
                <a:path extrusionOk="0" h="32226" w="10249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7206062" y="1677004"/>
              <a:ext cx="84160" cy="83721"/>
            </a:xfrm>
            <a:custGeom>
              <a:rect b="b" l="l" r="r" t="t"/>
              <a:pathLst>
                <a:path extrusionOk="0" h="3048" w="3064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7428075" y="1677004"/>
              <a:ext cx="83721" cy="83721"/>
            </a:xfrm>
            <a:custGeom>
              <a:rect b="b" l="l" r="r" t="t"/>
              <a:pathLst>
                <a:path extrusionOk="0" h="3048" w="3048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7188429" y="2532148"/>
              <a:ext cx="83748" cy="83721"/>
            </a:xfrm>
            <a:custGeom>
              <a:rect b="b" l="l" r="r" t="t"/>
              <a:pathLst>
                <a:path extrusionOk="0" h="3048" w="3049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7442852" y="2532148"/>
              <a:ext cx="83721" cy="83721"/>
            </a:xfrm>
            <a:custGeom>
              <a:rect b="b" l="l" r="r" t="t"/>
              <a:pathLst>
                <a:path extrusionOk="0" h="3048" w="3048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7636932" y="1744709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7636932" y="1744709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7636932" y="1898165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7636932" y="1898165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7636932" y="2052033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7636932" y="2052033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7636932" y="2205516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7636932" y="2205516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7636932" y="2359384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7636932" y="2359384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7636932" y="2512867"/>
              <a:ext cx="540451" cy="48425"/>
            </a:xfrm>
            <a:custGeom>
              <a:rect b="b" l="l" r="r" t="t"/>
              <a:pathLst>
                <a:path extrusionOk="0" h="1763" w="19676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7636932" y="2512867"/>
              <a:ext cx="540451" cy="48425"/>
            </a:xfrm>
            <a:custGeom>
              <a:rect b="b" l="l" r="r" t="t"/>
              <a:pathLst>
                <a:path extrusionOk="0" fill="none" h="1763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6441610" y="4590385"/>
              <a:ext cx="1040277" cy="129290"/>
            </a:xfrm>
            <a:custGeom>
              <a:rect b="b" l="l" r="r" t="t"/>
              <a:pathLst>
                <a:path extrusionOk="0" h="4707" w="37873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6105940" y="1989683"/>
              <a:ext cx="701328" cy="492849"/>
            </a:xfrm>
            <a:custGeom>
              <a:rect b="b" l="l" r="r" t="t"/>
              <a:pathLst>
                <a:path extrusionOk="0" h="17943" w="25533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5997199" y="2155032"/>
              <a:ext cx="196173" cy="192492"/>
            </a:xfrm>
            <a:custGeom>
              <a:rect b="b" l="l" r="r" t="t"/>
              <a:pathLst>
                <a:path extrusionOk="0" h="7008" w="7142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6063284" y="2255175"/>
              <a:ext cx="37356" cy="18898"/>
            </a:xfrm>
            <a:custGeom>
              <a:rect b="b" l="l" r="r" t="t"/>
              <a:pathLst>
                <a:path extrusionOk="0" h="688" w="136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6052599" y="2283054"/>
              <a:ext cx="42300" cy="19337"/>
            </a:xfrm>
            <a:custGeom>
              <a:rect b="b" l="l" r="r" t="t"/>
              <a:pathLst>
                <a:path extrusionOk="0" h="704" w="154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6098963" y="2196891"/>
              <a:ext cx="61994" cy="50925"/>
            </a:xfrm>
            <a:custGeom>
              <a:rect b="b" l="l" r="r" t="t"/>
              <a:pathLst>
                <a:path extrusionOk="0" h="1854" w="2257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6073117" y="2228093"/>
              <a:ext cx="27934" cy="98498"/>
            </a:xfrm>
            <a:custGeom>
              <a:rect b="b" l="l" r="r" t="t"/>
              <a:pathLst>
                <a:path extrusionOk="0" h="3586" w="1017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6604103" y="2954365"/>
              <a:ext cx="406684" cy="1483877"/>
            </a:xfrm>
            <a:custGeom>
              <a:rect b="b" l="l" r="r" t="t"/>
              <a:pathLst>
                <a:path extrusionOk="0" h="54023" w="14806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6893794" y="4421328"/>
              <a:ext cx="116984" cy="135854"/>
            </a:xfrm>
            <a:custGeom>
              <a:rect b="b" l="l" r="r" t="t"/>
              <a:pathLst>
                <a:path extrusionOk="0" h="4946" w="4259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6861795" y="4400398"/>
              <a:ext cx="166618" cy="74712"/>
            </a:xfrm>
            <a:custGeom>
              <a:rect b="b" l="l" r="r" t="t"/>
              <a:pathLst>
                <a:path extrusionOk="0" h="2720" w="6066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6637749" y="4493977"/>
              <a:ext cx="386578" cy="185076"/>
            </a:xfrm>
            <a:custGeom>
              <a:rect b="b" l="l" r="r" t="t"/>
              <a:pathLst>
                <a:path extrusionOk="0" h="6738" w="14074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6777253" y="4544433"/>
              <a:ext cx="60758" cy="49689"/>
            </a:xfrm>
            <a:custGeom>
              <a:rect b="b" l="l" r="r" t="t"/>
              <a:pathLst>
                <a:path extrusionOk="0" h="1809" w="2212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6805159" y="4528036"/>
              <a:ext cx="52573" cy="48013"/>
            </a:xfrm>
            <a:custGeom>
              <a:rect b="b" l="l" r="r" t="t"/>
              <a:pathLst>
                <a:path extrusionOk="0" h="1748" w="1914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6754702" y="4560034"/>
              <a:ext cx="56638" cy="48865"/>
            </a:xfrm>
            <a:custGeom>
              <a:rect b="b" l="l" r="r" t="t"/>
              <a:pathLst>
                <a:path extrusionOk="0" h="1779" w="2062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6818288" y="2926898"/>
              <a:ext cx="463734" cy="1521178"/>
            </a:xfrm>
            <a:custGeom>
              <a:rect b="b" l="l" r="r" t="t"/>
              <a:pathLst>
                <a:path extrusionOk="0" h="55381" w="16883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7167911" y="4420092"/>
              <a:ext cx="131350" cy="137090"/>
            </a:xfrm>
            <a:custGeom>
              <a:rect b="b" l="l" r="r" t="t"/>
              <a:pathLst>
                <a:path extrusionOk="0" h="4991" w="4782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7133440" y="4405342"/>
              <a:ext cx="183455" cy="74712"/>
            </a:xfrm>
            <a:custGeom>
              <a:rect b="b" l="l" r="r" t="t"/>
              <a:pathLst>
                <a:path extrusionOk="0" h="2720" w="6679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6933181" y="4493977"/>
              <a:ext cx="386605" cy="185076"/>
            </a:xfrm>
            <a:custGeom>
              <a:rect b="b" l="l" r="r" t="t"/>
              <a:pathLst>
                <a:path extrusionOk="0" h="6738" w="14075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7072711" y="4544433"/>
              <a:ext cx="60758" cy="49689"/>
            </a:xfrm>
            <a:custGeom>
              <a:rect b="b" l="l" r="r" t="t"/>
              <a:pathLst>
                <a:path extrusionOk="0" h="1809" w="2212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7100618" y="4528036"/>
              <a:ext cx="52957" cy="48013"/>
            </a:xfrm>
            <a:custGeom>
              <a:rect b="b" l="l" r="r" t="t"/>
              <a:pathLst>
                <a:path extrusionOk="0" h="1748" w="1928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7050134" y="4560034"/>
              <a:ext cx="56665" cy="48865"/>
            </a:xfrm>
            <a:custGeom>
              <a:rect b="b" l="l" r="r" t="t"/>
              <a:pathLst>
                <a:path extrusionOk="0" h="1779" w="2063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6609019" y="1712683"/>
              <a:ext cx="127229" cy="219987"/>
            </a:xfrm>
            <a:custGeom>
              <a:rect b="b" l="l" r="r" t="t"/>
              <a:pathLst>
                <a:path extrusionOk="0" h="8009" w="4632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6587678" y="1823895"/>
              <a:ext cx="579042" cy="1208515"/>
            </a:xfrm>
            <a:custGeom>
              <a:rect b="b" l="l" r="r" t="t"/>
              <a:pathLst>
                <a:path extrusionOk="0" h="43998" w="21081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6677549" y="1690133"/>
              <a:ext cx="206446" cy="238033"/>
            </a:xfrm>
            <a:custGeom>
              <a:rect b="b" l="l" r="r" t="t"/>
              <a:pathLst>
                <a:path extrusionOk="0" h="8666" w="7516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6686173" y="1776707"/>
              <a:ext cx="49277" cy="75948"/>
            </a:xfrm>
            <a:custGeom>
              <a:rect b="b" l="l" r="r" t="t"/>
              <a:pathLst>
                <a:path extrusionOk="0" h="2765" w="1794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6551586" y="1523108"/>
              <a:ext cx="335268" cy="314778"/>
            </a:xfrm>
            <a:custGeom>
              <a:rect b="b" l="l" r="r" t="t"/>
              <a:pathLst>
                <a:path extrusionOk="0" h="11460" w="12206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6587266" y="1750037"/>
              <a:ext cx="36559" cy="20546"/>
            </a:xfrm>
            <a:custGeom>
              <a:rect b="b" l="l" r="r" t="t"/>
              <a:pathLst>
                <a:path extrusionOk="0" h="748" w="1331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6620912" y="1703262"/>
              <a:ext cx="56665" cy="31615"/>
            </a:xfrm>
            <a:custGeom>
              <a:rect b="b" l="l" r="r" t="t"/>
              <a:pathLst>
                <a:path extrusionOk="0" h="1151" w="2063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6596302" y="1656898"/>
              <a:ext cx="13569" cy="23814"/>
            </a:xfrm>
            <a:custGeom>
              <a:rect b="b" l="l" r="r" t="t"/>
              <a:pathLst>
                <a:path extrusionOk="0" h="867" w="494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6588914" y="1627344"/>
              <a:ext cx="49277" cy="29582"/>
            </a:xfrm>
            <a:custGeom>
              <a:rect b="b" l="l" r="r" t="t"/>
              <a:pathLst>
                <a:path extrusionOk="0" h="1077" w="1794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6717348" y="1644593"/>
              <a:ext cx="33263" cy="51309"/>
            </a:xfrm>
            <a:custGeom>
              <a:rect b="b" l="l" r="r" t="t"/>
              <a:pathLst>
                <a:path extrusionOk="0" h="1868" w="1211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6725972" y="1663875"/>
              <a:ext cx="29170" cy="11921"/>
            </a:xfrm>
            <a:custGeom>
              <a:rect b="b" l="l" r="r" t="t"/>
              <a:pathLst>
                <a:path extrusionOk="0" h="434" w="1062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6582761" y="1455403"/>
              <a:ext cx="382897" cy="381249"/>
            </a:xfrm>
            <a:custGeom>
              <a:rect b="b" l="l" r="r" t="t"/>
              <a:pathLst>
                <a:path extrusionOk="0" h="13880" w="1394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6708751" y="1555958"/>
              <a:ext cx="361527" cy="400531"/>
            </a:xfrm>
            <a:custGeom>
              <a:rect b="b" l="l" r="r" t="t"/>
              <a:pathLst>
                <a:path extrusionOk="0" h="14582" w="13162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6711607" y="1706530"/>
              <a:ext cx="25050" cy="25078"/>
            </a:xfrm>
            <a:custGeom>
              <a:rect b="b" l="l" r="r" t="t"/>
              <a:pathLst>
                <a:path extrusionOk="0" h="913" w="912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6385386" y="1930163"/>
              <a:ext cx="750989" cy="741952"/>
            </a:xfrm>
            <a:custGeom>
              <a:rect b="b" l="l" r="r" t="t"/>
              <a:pathLst>
                <a:path extrusionOk="0" h="27012" w="27341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5894611" y="2134515"/>
              <a:ext cx="681221" cy="451016"/>
            </a:xfrm>
            <a:custGeom>
              <a:rect b="b" l="l" r="r" t="t"/>
              <a:pathLst>
                <a:path extrusionOk="0" h="16420" w="24801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6251211" y="2537477"/>
              <a:ext cx="261408" cy="111628"/>
            </a:xfrm>
            <a:custGeom>
              <a:rect b="b" l="l" r="r" t="t"/>
              <a:pathLst>
                <a:path extrusionOk="0" h="4064" w="9517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6252447" y="2583017"/>
              <a:ext cx="66911" cy="39828"/>
            </a:xfrm>
            <a:custGeom>
              <a:rect b="b" l="l" r="r" t="t"/>
              <a:pathLst>
                <a:path extrusionOk="0" h="1450" w="2436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6276645" y="2579748"/>
              <a:ext cx="60758" cy="29967"/>
            </a:xfrm>
            <a:custGeom>
              <a:rect b="b" l="l" r="r" t="t"/>
              <a:pathLst>
                <a:path extrusionOk="0" h="1091" w="2212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62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2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62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62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6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653" name="Google Shape;2653;p62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2654" name="Google Shape;2654;p62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2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2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62"/>
          <p:cNvGrpSpPr/>
          <p:nvPr/>
        </p:nvGrpSpPr>
        <p:grpSpPr>
          <a:xfrm>
            <a:off x="457201" y="1945230"/>
            <a:ext cx="1948882" cy="824600"/>
            <a:chOff x="457200" y="959300"/>
            <a:chExt cx="2061000" cy="824600"/>
          </a:xfrm>
        </p:grpSpPr>
        <p:sp>
          <p:nvSpPr>
            <p:cNvPr id="2658" name="Google Shape;2658;p62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59" name="Google Shape;2659;p62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0" name="Google Shape;2660;p62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2661" name="Google Shape;2661;p62"/>
            <p:cNvSpPr/>
            <p:nvPr/>
          </p:nvSpPr>
          <p:spPr>
            <a:xfrm>
              <a:off x="2440779" y="4628606"/>
              <a:ext cx="276931" cy="320909"/>
            </a:xfrm>
            <a:custGeom>
              <a:rect b="b" l="l" r="r" t="t"/>
              <a:pathLst>
                <a:path extrusionOk="0" h="9384" w="8098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2"/>
            <p:cNvSpPr/>
            <p:nvPr/>
          </p:nvSpPr>
          <p:spPr>
            <a:xfrm>
              <a:off x="2483970" y="4671797"/>
              <a:ext cx="278539" cy="322517"/>
            </a:xfrm>
            <a:custGeom>
              <a:rect b="b" l="l" r="r" t="t"/>
              <a:pathLst>
                <a:path extrusionOk="0" h="9431" w="8145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2"/>
            <p:cNvSpPr/>
            <p:nvPr/>
          </p:nvSpPr>
          <p:spPr>
            <a:xfrm>
              <a:off x="2483149" y="4671797"/>
              <a:ext cx="64360" cy="64360"/>
            </a:xfrm>
            <a:custGeom>
              <a:rect b="b" l="l" r="r" t="t"/>
              <a:pathLst>
                <a:path extrusionOk="0" h="1882" w="1882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4" name="Google Shape;2664;p62"/>
          <p:cNvGrpSpPr/>
          <p:nvPr/>
        </p:nvGrpSpPr>
        <p:grpSpPr>
          <a:xfrm>
            <a:off x="3597551" y="1945230"/>
            <a:ext cx="1948882" cy="824600"/>
            <a:chOff x="457200" y="959300"/>
            <a:chExt cx="2061000" cy="824600"/>
          </a:xfrm>
        </p:grpSpPr>
        <p:sp>
          <p:nvSpPr>
            <p:cNvPr id="2665" name="Google Shape;2665;p62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" name="Google Shape;2666;p62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7" name="Google Shape;2667;p62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2668" name="Google Shape;2668;p62"/>
            <p:cNvSpPr/>
            <p:nvPr/>
          </p:nvSpPr>
          <p:spPr>
            <a:xfrm>
              <a:off x="4902990" y="2878202"/>
              <a:ext cx="116247" cy="110378"/>
            </a:xfrm>
            <a:custGeom>
              <a:rect b="b" l="l" r="r" t="t"/>
              <a:pathLst>
                <a:path extrusionOk="0" h="3235" w="3407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2"/>
            <p:cNvSpPr/>
            <p:nvPr/>
          </p:nvSpPr>
          <p:spPr>
            <a:xfrm>
              <a:off x="4781114" y="3000522"/>
              <a:ext cx="115428" cy="110754"/>
            </a:xfrm>
            <a:custGeom>
              <a:rect b="b" l="l" r="r" t="t"/>
              <a:pathLst>
                <a:path extrusionOk="0" h="3246" w="3383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2"/>
            <p:cNvSpPr/>
            <p:nvPr/>
          </p:nvSpPr>
          <p:spPr>
            <a:xfrm>
              <a:off x="5025686" y="3000522"/>
              <a:ext cx="116247" cy="110754"/>
            </a:xfrm>
            <a:custGeom>
              <a:rect b="b" l="l" r="r" t="t"/>
              <a:pathLst>
                <a:path extrusionOk="0" h="3246" w="3407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2"/>
            <p:cNvSpPr/>
            <p:nvPr/>
          </p:nvSpPr>
          <p:spPr>
            <a:xfrm>
              <a:off x="4890707" y="3123081"/>
              <a:ext cx="122832" cy="110412"/>
            </a:xfrm>
            <a:custGeom>
              <a:rect b="b" l="l" r="r" t="t"/>
              <a:pathLst>
                <a:path extrusionOk="0" h="3236" w="360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2"/>
            <p:cNvSpPr/>
            <p:nvPr/>
          </p:nvSpPr>
          <p:spPr>
            <a:xfrm>
              <a:off x="4837958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2"/>
            <p:cNvSpPr/>
            <p:nvPr/>
          </p:nvSpPr>
          <p:spPr>
            <a:xfrm>
              <a:off x="5020841" y="3119499"/>
              <a:ext cx="58652" cy="53227"/>
            </a:xfrm>
            <a:custGeom>
              <a:rect b="b" l="l" r="r" t="t"/>
              <a:pathLst>
                <a:path extrusionOk="0" h="1560" w="1719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2"/>
            <p:cNvSpPr/>
            <p:nvPr/>
          </p:nvSpPr>
          <p:spPr>
            <a:xfrm>
              <a:off x="4837855" y="3119499"/>
              <a:ext cx="58686" cy="53227"/>
            </a:xfrm>
            <a:custGeom>
              <a:rect b="b" l="l" r="r" t="t"/>
              <a:pathLst>
                <a:path extrusionOk="0" h="1560" w="172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2"/>
            <p:cNvSpPr/>
            <p:nvPr/>
          </p:nvSpPr>
          <p:spPr>
            <a:xfrm>
              <a:off x="5020841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62"/>
          <p:cNvGrpSpPr/>
          <p:nvPr/>
        </p:nvGrpSpPr>
        <p:grpSpPr>
          <a:xfrm>
            <a:off x="6738901" y="2929230"/>
            <a:ext cx="1948882" cy="824600"/>
            <a:chOff x="457200" y="959300"/>
            <a:chExt cx="2061000" cy="824600"/>
          </a:xfrm>
        </p:grpSpPr>
        <p:sp>
          <p:nvSpPr>
            <p:cNvPr id="2677" name="Google Shape;2677;p62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a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78" name="Google Shape;2678;p62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79" name="Google Shape;2679;p62"/>
          <p:cNvSpPr/>
          <p:nvPr/>
        </p:nvSpPr>
        <p:spPr>
          <a:xfrm>
            <a:off x="4377954" y="3217722"/>
            <a:ext cx="390060" cy="365493"/>
          </a:xfrm>
          <a:custGeom>
            <a:rect b="b" l="l" r="r" t="t"/>
            <a:pathLst>
              <a:path extrusionOk="0" h="10712" w="11432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62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62"/>
          <p:cNvGrpSpPr/>
          <p:nvPr/>
        </p:nvGrpSpPr>
        <p:grpSpPr>
          <a:xfrm>
            <a:off x="457201" y="3907380"/>
            <a:ext cx="1948882" cy="824600"/>
            <a:chOff x="457200" y="959300"/>
            <a:chExt cx="2061000" cy="824600"/>
          </a:xfrm>
        </p:grpSpPr>
        <p:sp>
          <p:nvSpPr>
            <p:cNvPr id="2682" name="Google Shape;2682;p62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 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83" name="Google Shape;2683;p62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Pluto is considered a dwarf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4" name="Google Shape;2684;p62"/>
          <p:cNvGrpSpPr/>
          <p:nvPr/>
        </p:nvGrpSpPr>
        <p:grpSpPr>
          <a:xfrm>
            <a:off x="3598551" y="3907380"/>
            <a:ext cx="1948882" cy="824600"/>
            <a:chOff x="457200" y="959300"/>
            <a:chExt cx="2061000" cy="824600"/>
          </a:xfrm>
        </p:grpSpPr>
        <p:sp>
          <p:nvSpPr>
            <p:cNvPr id="2685" name="Google Shape;2685;p62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the model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86" name="Google Shape;2686;p62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7" name="Google Shape;2687;p62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2688" name="Google Shape;2688;p62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2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90" name="Google Shape;2690;p62"/>
          <p:cNvCxnSpPr>
            <a:stCxn id="2651" idx="6"/>
            <a:endCxn id="2649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1" name="Google Shape;2691;p62"/>
          <p:cNvCxnSpPr>
            <a:stCxn id="2649" idx="6"/>
            <a:endCxn id="2650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2" name="Google Shape;2692;p62"/>
          <p:cNvCxnSpPr>
            <a:stCxn id="2650" idx="3"/>
            <a:endCxn id="2648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3" name="Google Shape;2693;p62"/>
          <p:cNvCxnSpPr>
            <a:stCxn id="2648" idx="2"/>
            <a:endCxn id="2680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8" name="Google Shape;2698;p63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2699" name="Google Shape;2699;p63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2700" name="Google Shape;2700;p63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3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3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63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63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63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63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63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63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63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63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63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63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63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63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63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3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3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3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3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3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3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3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3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3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3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3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3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3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3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3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3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3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3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3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5" name="Google Shape;2735;p63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63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6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739" name="Google Shape;2739;p63"/>
          <p:cNvGrpSpPr/>
          <p:nvPr/>
        </p:nvGrpSpPr>
        <p:grpSpPr>
          <a:xfrm>
            <a:off x="457200" y="1333163"/>
            <a:ext cx="2061000" cy="824600"/>
            <a:chOff x="457200" y="959300"/>
            <a:chExt cx="2061000" cy="824600"/>
          </a:xfrm>
        </p:grpSpPr>
        <p:sp>
          <p:nvSpPr>
            <p:cNvPr id="2740" name="Google Shape;2740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41" name="Google Shape;2741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2" name="Google Shape;2742;p63"/>
          <p:cNvGrpSpPr/>
          <p:nvPr/>
        </p:nvGrpSpPr>
        <p:grpSpPr>
          <a:xfrm>
            <a:off x="6625800" y="1333175"/>
            <a:ext cx="2061000" cy="824600"/>
            <a:chOff x="457200" y="2087425"/>
            <a:chExt cx="2061000" cy="824600"/>
          </a:xfrm>
        </p:grpSpPr>
        <p:sp>
          <p:nvSpPr>
            <p:cNvPr id="2743" name="Google Shape;2743;p63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44" name="Google Shape;2744;p63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45" name="Google Shape;2745;p63"/>
          <p:cNvSpPr/>
          <p:nvPr/>
        </p:nvSpPr>
        <p:spPr>
          <a:xfrm>
            <a:off x="9289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63"/>
          <p:cNvSpPr txBox="1"/>
          <p:nvPr/>
        </p:nvSpPr>
        <p:spPr>
          <a:xfrm>
            <a:off x="10711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1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7" name="Google Shape;2747;p63"/>
          <p:cNvSpPr/>
          <p:nvPr/>
        </p:nvSpPr>
        <p:spPr>
          <a:xfrm>
            <a:off x="9289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63"/>
          <p:cNvSpPr txBox="1"/>
          <p:nvPr/>
        </p:nvSpPr>
        <p:spPr>
          <a:xfrm>
            <a:off x="10711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2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9" name="Google Shape;2749;p63"/>
          <p:cNvSpPr/>
          <p:nvPr/>
        </p:nvSpPr>
        <p:spPr>
          <a:xfrm>
            <a:off x="9289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63"/>
          <p:cNvSpPr txBox="1"/>
          <p:nvPr/>
        </p:nvSpPr>
        <p:spPr>
          <a:xfrm>
            <a:off x="10711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3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51" name="Google Shape;2751;p63"/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63"/>
          <p:cNvSpPr/>
          <p:nvPr/>
        </p:nvSpPr>
        <p:spPr>
          <a:xfrm>
            <a:off x="70975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63"/>
          <p:cNvSpPr txBox="1"/>
          <p:nvPr/>
        </p:nvSpPr>
        <p:spPr>
          <a:xfrm>
            <a:off x="72397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 1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54" name="Google Shape;2754;p63"/>
          <p:cNvSpPr/>
          <p:nvPr/>
        </p:nvSpPr>
        <p:spPr>
          <a:xfrm>
            <a:off x="70975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63"/>
          <p:cNvSpPr txBox="1"/>
          <p:nvPr/>
        </p:nvSpPr>
        <p:spPr>
          <a:xfrm>
            <a:off x="72397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 2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56" name="Google Shape;2756;p63"/>
          <p:cNvSpPr/>
          <p:nvPr/>
        </p:nvSpPr>
        <p:spPr>
          <a:xfrm>
            <a:off x="70975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63"/>
          <p:cNvSpPr txBox="1"/>
          <p:nvPr/>
        </p:nvSpPr>
        <p:spPr>
          <a:xfrm>
            <a:off x="72397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put 3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58" name="Google Shape;2758;p63"/>
          <p:cNvCxnSpPr>
            <a:stCxn id="2737" idx="3"/>
            <a:endCxn id="2735" idx="2"/>
          </p:cNvCxnSpPr>
          <p:nvPr/>
        </p:nvCxnSpPr>
        <p:spPr>
          <a:xfrm flipH="1" rot="10800000">
            <a:off x="2518200" y="2879375"/>
            <a:ext cx="1386300" cy="501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59" name="Google Shape;2759;p63"/>
          <p:cNvCxnSpPr>
            <a:stCxn id="2751" idx="2"/>
            <a:endCxn id="2736" idx="6"/>
          </p:cNvCxnSpPr>
          <p:nvPr/>
        </p:nvCxnSpPr>
        <p:spPr>
          <a:xfrm rot="5400000">
            <a:off x="6597150" y="3382325"/>
            <a:ext cx="309000" cy="180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514" name="Google Shape;514;p19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515" name="Google Shape;515;p19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19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523" name="Google Shape;523;p19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9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527" name="Google Shape;527;p19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Before</a:t>
              </a:r>
              <a:endParaRPr b="1" sz="2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19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96 features / columns of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6819 rows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0 blanks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19"/>
          <p:cNvGrpSpPr/>
          <p:nvPr/>
        </p:nvGrpSpPr>
        <p:grpSpPr>
          <a:xfrm>
            <a:off x="5114986" y="2359223"/>
            <a:ext cx="3479941" cy="1488799"/>
            <a:chOff x="5114996" y="2302076"/>
            <a:chExt cx="3343204" cy="1488799"/>
          </a:xfrm>
        </p:grpSpPr>
        <p:sp>
          <p:nvSpPr>
            <p:cNvPr id="530" name="Google Shape;530;p19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After</a:t>
              </a:r>
              <a:endParaRPr b="1" sz="2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19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95 columns (1 dropped)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6819 rows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0 blanks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2" name="Google Shape;532;p19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64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64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6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768" name="Google Shape;2768;p64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64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4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1" name="Google Shape;2771;p64"/>
          <p:cNvGrpSpPr/>
          <p:nvPr/>
        </p:nvGrpSpPr>
        <p:grpSpPr>
          <a:xfrm>
            <a:off x="688824" y="1262175"/>
            <a:ext cx="2240451" cy="3153525"/>
            <a:chOff x="688824" y="1376475"/>
            <a:chExt cx="2240451" cy="3153525"/>
          </a:xfrm>
        </p:grpSpPr>
        <p:sp>
          <p:nvSpPr>
            <p:cNvPr id="2772" name="Google Shape;2772;p64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73" name="Google Shape;2773;p64"/>
            <p:cNvGrpSpPr/>
            <p:nvPr/>
          </p:nvGrpSpPr>
          <p:grpSpPr>
            <a:xfrm>
              <a:off x="688834" y="1973951"/>
              <a:ext cx="2240441" cy="1488799"/>
              <a:chOff x="695359" y="2302076"/>
              <a:chExt cx="2240441" cy="1488799"/>
            </a:xfrm>
          </p:grpSpPr>
          <p:sp>
            <p:nvSpPr>
              <p:cNvPr id="2774" name="Google Shape;2774;p6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Classification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75" name="Google Shape;2775;p64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Fraud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Email spam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Diagnostics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classification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76" name="Google Shape;2776;p64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2777" name="Google Shape;2777;p6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78" name="Google Shape;2778;p64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Risk assessment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Score prediction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79" name="Google Shape;2779;p64"/>
          <p:cNvGrpSpPr/>
          <p:nvPr/>
        </p:nvGrpSpPr>
        <p:grpSpPr>
          <a:xfrm>
            <a:off x="3451784" y="1262175"/>
            <a:ext cx="2246353" cy="3153525"/>
            <a:chOff x="3451784" y="1376475"/>
            <a:chExt cx="2246353" cy="3153525"/>
          </a:xfrm>
        </p:grpSpPr>
        <p:sp>
          <p:nvSpPr>
            <p:cNvPr id="2780" name="Google Shape;2780;p64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upervised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81" name="Google Shape;2781;p64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2782" name="Google Shape;2782;p6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83" name="Google Shape;2783;p64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Text mining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visualization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Face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Voice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84" name="Google Shape;2784;p64"/>
            <p:cNvGrpSpPr/>
            <p:nvPr/>
          </p:nvGrpSpPr>
          <p:grpSpPr>
            <a:xfrm>
              <a:off x="3451784" y="3613901"/>
              <a:ext cx="2240441" cy="916099"/>
              <a:chOff x="695359" y="2302076"/>
              <a:chExt cx="2240441" cy="916099"/>
            </a:xfrm>
          </p:grpSpPr>
          <p:sp>
            <p:nvSpPr>
              <p:cNvPr id="2785" name="Google Shape;2785;p6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86" name="Google Shape;2786;p64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City planning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Targeted marketing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7" name="Google Shape;2787;p64"/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2788" name="Google Shape;2788;p64"/>
            <p:cNvSpPr/>
            <p:nvPr/>
          </p:nvSpPr>
          <p:spPr>
            <a:xfrm>
              <a:off x="1746975" y="1078000"/>
              <a:ext cx="458525" cy="413400"/>
            </a:xfrm>
            <a:custGeom>
              <a:rect b="b" l="l" r="r" t="t"/>
              <a:pathLst>
                <a:path extrusionOk="0" h="16536" w="18341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4"/>
            <p:cNvSpPr/>
            <p:nvPr/>
          </p:nvSpPr>
          <p:spPr>
            <a:xfrm>
              <a:off x="1559650" y="861850"/>
              <a:ext cx="746075" cy="429725"/>
            </a:xfrm>
            <a:custGeom>
              <a:rect b="b" l="l" r="r" t="t"/>
              <a:pathLst>
                <a:path extrusionOk="0" h="17189" w="29843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4"/>
            <p:cNvSpPr/>
            <p:nvPr/>
          </p:nvSpPr>
          <p:spPr>
            <a:xfrm>
              <a:off x="1188850" y="444325"/>
              <a:ext cx="1188925" cy="915150"/>
            </a:xfrm>
            <a:custGeom>
              <a:rect b="b" l="l" r="r" t="t"/>
              <a:pathLst>
                <a:path extrusionOk="0" h="36606" w="47557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4"/>
            <p:cNvSpPr/>
            <p:nvPr/>
          </p:nvSpPr>
          <p:spPr>
            <a:xfrm>
              <a:off x="16582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4"/>
            <p:cNvSpPr/>
            <p:nvPr/>
          </p:nvSpPr>
          <p:spPr>
            <a:xfrm>
              <a:off x="17200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4"/>
            <p:cNvSpPr/>
            <p:nvPr/>
          </p:nvSpPr>
          <p:spPr>
            <a:xfrm>
              <a:off x="1783475" y="720000"/>
              <a:ext cx="31400" cy="332075"/>
            </a:xfrm>
            <a:custGeom>
              <a:rect b="b" l="l" r="r" t="t"/>
              <a:pathLst>
                <a:path extrusionOk="0" h="13283" w="1256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4"/>
            <p:cNvSpPr/>
            <p:nvPr/>
          </p:nvSpPr>
          <p:spPr>
            <a:xfrm>
              <a:off x="1570525" y="932625"/>
              <a:ext cx="332075" cy="31725"/>
            </a:xfrm>
            <a:custGeom>
              <a:rect b="b" l="l" r="r" t="t"/>
              <a:pathLst>
                <a:path extrusionOk="0" h="1269" w="13283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4"/>
            <p:cNvSpPr/>
            <p:nvPr/>
          </p:nvSpPr>
          <p:spPr>
            <a:xfrm>
              <a:off x="1570525" y="870825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4"/>
            <p:cNvSpPr/>
            <p:nvPr/>
          </p:nvSpPr>
          <p:spPr>
            <a:xfrm>
              <a:off x="1570525" y="807750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4"/>
            <p:cNvSpPr/>
            <p:nvPr/>
          </p:nvSpPr>
          <p:spPr>
            <a:xfrm>
              <a:off x="1617275" y="767400"/>
              <a:ext cx="237300" cy="237300"/>
            </a:xfrm>
            <a:custGeom>
              <a:rect b="b" l="l" r="r" t="t"/>
              <a:pathLst>
                <a:path extrusionOk="0" h="9492" w="9492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4"/>
            <p:cNvSpPr/>
            <p:nvPr/>
          </p:nvSpPr>
          <p:spPr>
            <a:xfrm>
              <a:off x="1617275" y="767400"/>
              <a:ext cx="118500" cy="237300"/>
            </a:xfrm>
            <a:custGeom>
              <a:rect b="b" l="l" r="r" t="t"/>
              <a:pathLst>
                <a:path extrusionOk="0" h="9492" w="474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1735750" y="767400"/>
              <a:ext cx="118825" cy="237300"/>
            </a:xfrm>
            <a:custGeom>
              <a:rect b="b" l="l" r="r" t="t"/>
              <a:pathLst>
                <a:path extrusionOk="0" h="9492" w="4753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4"/>
            <p:cNvSpPr/>
            <p:nvPr/>
          </p:nvSpPr>
          <p:spPr>
            <a:xfrm>
              <a:off x="1656675" y="806775"/>
              <a:ext cx="158200" cy="158200"/>
            </a:xfrm>
            <a:custGeom>
              <a:rect b="b" l="l" r="r" t="t"/>
              <a:pathLst>
                <a:path extrusionOk="0" h="6328" w="6328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4"/>
            <p:cNvSpPr/>
            <p:nvPr/>
          </p:nvSpPr>
          <p:spPr>
            <a:xfrm>
              <a:off x="2035450" y="552225"/>
              <a:ext cx="89050" cy="345200"/>
            </a:xfrm>
            <a:custGeom>
              <a:rect b="b" l="l" r="r" t="t"/>
              <a:pathLst>
                <a:path extrusionOk="0" h="13808" w="3562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4"/>
            <p:cNvSpPr/>
            <p:nvPr/>
          </p:nvSpPr>
          <p:spPr>
            <a:xfrm>
              <a:off x="2215400" y="721925"/>
              <a:ext cx="80075" cy="173250"/>
            </a:xfrm>
            <a:custGeom>
              <a:rect b="b" l="l" r="r" t="t"/>
              <a:pathLst>
                <a:path extrusionOk="0" h="6930" w="3203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4"/>
            <p:cNvSpPr/>
            <p:nvPr/>
          </p:nvSpPr>
          <p:spPr>
            <a:xfrm>
              <a:off x="2016250" y="986725"/>
              <a:ext cx="127150" cy="171025"/>
            </a:xfrm>
            <a:custGeom>
              <a:rect b="b" l="l" r="r" t="t"/>
              <a:pathLst>
                <a:path extrusionOk="0" h="6841" w="5086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4"/>
            <p:cNvSpPr/>
            <p:nvPr/>
          </p:nvSpPr>
          <p:spPr>
            <a:xfrm>
              <a:off x="1636825" y="432475"/>
              <a:ext cx="325325" cy="175500"/>
            </a:xfrm>
            <a:custGeom>
              <a:rect b="b" l="l" r="r" t="t"/>
              <a:pathLst>
                <a:path extrusionOk="0" h="7020" w="13013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4"/>
            <p:cNvSpPr/>
            <p:nvPr/>
          </p:nvSpPr>
          <p:spPr>
            <a:xfrm>
              <a:off x="1382575" y="555100"/>
              <a:ext cx="204950" cy="139650"/>
            </a:xfrm>
            <a:custGeom>
              <a:rect b="b" l="l" r="r" t="t"/>
              <a:pathLst>
                <a:path extrusionOk="0" h="5586" w="8198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4"/>
            <p:cNvSpPr/>
            <p:nvPr/>
          </p:nvSpPr>
          <p:spPr>
            <a:xfrm>
              <a:off x="1286200" y="717775"/>
              <a:ext cx="120425" cy="148600"/>
            </a:xfrm>
            <a:custGeom>
              <a:rect b="b" l="l" r="r" t="t"/>
              <a:pathLst>
                <a:path extrusionOk="0" h="5944" w="4817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4"/>
            <p:cNvSpPr/>
            <p:nvPr/>
          </p:nvSpPr>
          <p:spPr>
            <a:xfrm>
              <a:off x="1684200" y="1149400"/>
              <a:ext cx="111125" cy="186375"/>
            </a:xfrm>
            <a:custGeom>
              <a:rect b="b" l="l" r="r" t="t"/>
              <a:pathLst>
                <a:path extrusionOk="0" h="7455" w="4445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4"/>
            <p:cNvSpPr/>
            <p:nvPr/>
          </p:nvSpPr>
          <p:spPr>
            <a:xfrm>
              <a:off x="1399875" y="986725"/>
              <a:ext cx="244650" cy="379150"/>
            </a:xfrm>
            <a:custGeom>
              <a:rect b="b" l="l" r="r" t="t"/>
              <a:pathLst>
                <a:path extrusionOk="0" h="15166" w="9786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4"/>
            <p:cNvSpPr/>
            <p:nvPr/>
          </p:nvSpPr>
          <p:spPr>
            <a:xfrm>
              <a:off x="1920500" y="1064550"/>
              <a:ext cx="24375" cy="166850"/>
            </a:xfrm>
            <a:custGeom>
              <a:rect b="b" l="l" r="r" t="t"/>
              <a:pathLst>
                <a:path extrusionOk="0" h="6674" w="975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4"/>
            <p:cNvSpPr/>
            <p:nvPr/>
          </p:nvSpPr>
          <p:spPr>
            <a:xfrm>
              <a:off x="1386100" y="97297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4"/>
            <p:cNvSpPr/>
            <p:nvPr/>
          </p:nvSpPr>
          <p:spPr>
            <a:xfrm>
              <a:off x="1360175" y="818625"/>
              <a:ext cx="51875" cy="52225"/>
            </a:xfrm>
            <a:custGeom>
              <a:rect b="b" l="l" r="r" t="t"/>
              <a:pathLst>
                <a:path extrusionOk="0" h="2089" w="2075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4"/>
            <p:cNvSpPr/>
            <p:nvPr/>
          </p:nvSpPr>
          <p:spPr>
            <a:xfrm>
              <a:off x="1549400" y="656600"/>
              <a:ext cx="52225" cy="51900"/>
            </a:xfrm>
            <a:custGeom>
              <a:rect b="b" l="l" r="r" t="t"/>
              <a:pathLst>
                <a:path extrusionOk="0" h="2076" w="2089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4"/>
            <p:cNvSpPr/>
            <p:nvPr/>
          </p:nvSpPr>
          <p:spPr>
            <a:xfrm>
              <a:off x="1924025" y="569825"/>
              <a:ext cx="52225" cy="52225"/>
            </a:xfrm>
            <a:custGeom>
              <a:rect b="b" l="l" r="r" t="t"/>
              <a:pathLst>
                <a:path extrusionOk="0" h="2089" w="2089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4"/>
            <p:cNvSpPr/>
            <p:nvPr/>
          </p:nvSpPr>
          <p:spPr>
            <a:xfrm>
              <a:off x="2174100" y="85705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4"/>
            <p:cNvSpPr/>
            <p:nvPr/>
          </p:nvSpPr>
          <p:spPr>
            <a:xfrm>
              <a:off x="2021375" y="85930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4"/>
            <p:cNvSpPr/>
            <p:nvPr/>
          </p:nvSpPr>
          <p:spPr>
            <a:xfrm>
              <a:off x="2101425" y="9822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4"/>
            <p:cNvSpPr/>
            <p:nvPr/>
          </p:nvSpPr>
          <p:spPr>
            <a:xfrm>
              <a:off x="1906750" y="1052050"/>
              <a:ext cx="51875" cy="51900"/>
            </a:xfrm>
            <a:custGeom>
              <a:rect b="b" l="l" r="r" t="t"/>
              <a:pathLst>
                <a:path extrusionOk="0" h="2076" w="2075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4"/>
            <p:cNvSpPr/>
            <p:nvPr/>
          </p:nvSpPr>
          <p:spPr>
            <a:xfrm>
              <a:off x="1670425" y="113562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4"/>
            <p:cNvSpPr/>
            <p:nvPr/>
          </p:nvSpPr>
          <p:spPr>
            <a:xfrm>
              <a:off x="1515775" y="1060050"/>
              <a:ext cx="24375" cy="97700"/>
            </a:xfrm>
            <a:custGeom>
              <a:rect b="b" l="l" r="r" t="t"/>
              <a:pathLst>
                <a:path extrusionOk="0" h="3908" w="975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4"/>
            <p:cNvSpPr/>
            <p:nvPr/>
          </p:nvSpPr>
          <p:spPr>
            <a:xfrm>
              <a:off x="1502025" y="10520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4"/>
            <p:cNvSpPr/>
            <p:nvPr/>
          </p:nvSpPr>
          <p:spPr>
            <a:xfrm>
              <a:off x="1988075" y="721925"/>
              <a:ext cx="136425" cy="24375"/>
            </a:xfrm>
            <a:custGeom>
              <a:rect b="b" l="l" r="r" t="t"/>
              <a:pathLst>
                <a:path extrusionOk="0" h="975" w="5457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4"/>
            <p:cNvSpPr/>
            <p:nvPr/>
          </p:nvSpPr>
          <p:spPr>
            <a:xfrm>
              <a:off x="1974300" y="708150"/>
              <a:ext cx="51900" cy="52225"/>
            </a:xfrm>
            <a:custGeom>
              <a:rect b="b" l="l" r="r" t="t"/>
              <a:pathLst>
                <a:path extrusionOk="0" h="2089" w="2076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3" name="Google Shape;2823;p64"/>
          <p:cNvGrpSpPr/>
          <p:nvPr/>
        </p:nvGrpSpPr>
        <p:grpSpPr>
          <a:xfrm>
            <a:off x="6214775" y="1262175"/>
            <a:ext cx="2252287" cy="2086275"/>
            <a:chOff x="6214775" y="1376475"/>
            <a:chExt cx="2252287" cy="2086275"/>
          </a:xfrm>
        </p:grpSpPr>
        <p:sp>
          <p:nvSpPr>
            <p:cNvPr id="2824" name="Google Shape;2824;p64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25" name="Google Shape;2825;p64"/>
            <p:cNvSpPr txBox="1"/>
            <p:nvPr/>
          </p:nvSpPr>
          <p:spPr>
            <a:xfrm>
              <a:off x="6214775" y="23293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Finances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Stock  management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Autonomous cars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6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831" name="Google Shape;2831;p65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2832" name="Google Shape;2832;p65"/>
            <p:cNvSpPr/>
            <p:nvPr/>
          </p:nvSpPr>
          <p:spPr>
            <a:xfrm>
              <a:off x="1550204" y="1181650"/>
              <a:ext cx="1318561" cy="1318561"/>
            </a:xfrm>
            <a:custGeom>
              <a:rect b="b" l="l" r="r" t="t"/>
              <a:pathLst>
                <a:path extrusionOk="0" h="26257" w="26257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623520" y="1254966"/>
              <a:ext cx="1172579" cy="1171926"/>
            </a:xfrm>
            <a:custGeom>
              <a:rect b="b" l="l" r="r" t="t"/>
              <a:pathLst>
                <a:path extrusionOk="0" h="23337" w="2335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51305" y="1619641"/>
              <a:ext cx="77887" cy="58554"/>
            </a:xfrm>
            <a:custGeom>
              <a:rect b="b" l="l" r="r" t="t"/>
              <a:pathLst>
                <a:path extrusionOk="0" h="1166" w="1551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049910" y="1554660"/>
              <a:ext cx="301104" cy="117760"/>
            </a:xfrm>
            <a:custGeom>
              <a:rect b="b" l="l" r="r" t="t"/>
              <a:pathLst>
                <a:path extrusionOk="0" h="2345" w="5996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008130" y="1750204"/>
              <a:ext cx="354435" cy="233511"/>
            </a:xfrm>
            <a:custGeom>
              <a:rect b="b" l="l" r="r" t="t"/>
              <a:pathLst>
                <a:path extrusionOk="0" h="4650" w="7058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487297" y="1939923"/>
              <a:ext cx="24506" cy="101038"/>
            </a:xfrm>
            <a:custGeom>
              <a:rect b="b" l="l" r="r" t="t"/>
              <a:pathLst>
                <a:path extrusionOk="0" h="2012" w="488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651305" y="1846018"/>
              <a:ext cx="67593" cy="194944"/>
            </a:xfrm>
            <a:custGeom>
              <a:rect b="b" l="l" r="r" t="t"/>
              <a:pathLst>
                <a:path extrusionOk="0" h="3882" w="1346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728373" y="1745032"/>
              <a:ext cx="91998" cy="295932"/>
            </a:xfrm>
            <a:custGeom>
              <a:rect b="b" l="l" r="r" t="t"/>
              <a:pathLst>
                <a:path extrusionOk="0" h="5893" w="1832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262829" y="1242714"/>
              <a:ext cx="24506" cy="143471"/>
            </a:xfrm>
            <a:custGeom>
              <a:rect b="b" l="l" r="r" t="t"/>
              <a:pathLst>
                <a:path extrusionOk="0" h="2857" w="488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487297" y="1242714"/>
              <a:ext cx="320990" cy="341579"/>
            </a:xfrm>
            <a:custGeom>
              <a:rect b="b" l="l" r="r" t="t"/>
              <a:pathLst>
                <a:path extrusionOk="0" h="6802" w="6392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1692317" y="1302522"/>
              <a:ext cx="504937" cy="224522"/>
            </a:xfrm>
            <a:custGeom>
              <a:rect b="b" l="l" r="r" t="t"/>
              <a:pathLst>
                <a:path extrusionOk="0" h="4471" w="10055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692317" y="1647913"/>
              <a:ext cx="93957" cy="24506"/>
            </a:xfrm>
            <a:custGeom>
              <a:rect b="b" l="l" r="r" t="t"/>
              <a:pathLst>
                <a:path extrusionOk="0" h="488" w="1871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1904583" y="1793290"/>
              <a:ext cx="184650" cy="247673"/>
            </a:xfrm>
            <a:custGeom>
              <a:rect b="b" l="l" r="r" t="t"/>
              <a:pathLst>
                <a:path extrusionOk="0" h="4932" w="3677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1771458" y="1514788"/>
              <a:ext cx="290759" cy="290759"/>
            </a:xfrm>
            <a:custGeom>
              <a:rect b="b" l="l" r="r" t="t"/>
              <a:pathLst>
                <a:path extrusionOk="0" h="5790" w="579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2170832" y="1373930"/>
              <a:ext cx="208453" cy="208453"/>
            </a:xfrm>
            <a:custGeom>
              <a:rect b="b" l="l" r="r" t="t"/>
              <a:pathLst>
                <a:path extrusionOk="0" h="4151" w="4151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2311690" y="1572035"/>
              <a:ext cx="375677" cy="380146"/>
            </a:xfrm>
            <a:custGeom>
              <a:rect b="b" l="l" r="r" t="t"/>
              <a:pathLst>
                <a:path extrusionOk="0" h="7570" w="7481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2033841" y="1325069"/>
              <a:ext cx="56645" cy="56645"/>
            </a:xfrm>
            <a:custGeom>
              <a:rect b="b" l="l" r="r" t="t"/>
              <a:pathLst>
                <a:path extrusionOk="0" h="1128" w="1128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1676248" y="1631843"/>
              <a:ext cx="56645" cy="57298"/>
            </a:xfrm>
            <a:custGeom>
              <a:rect b="b" l="l" r="r" t="t"/>
              <a:pathLst>
                <a:path extrusionOk="0" h="1141" w="1128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2048655" y="1914865"/>
              <a:ext cx="56645" cy="57248"/>
            </a:xfrm>
            <a:custGeom>
              <a:rect b="b" l="l" r="r" t="t"/>
              <a:pathLst>
                <a:path extrusionOk="0" h="1140" w="1128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2235159" y="1943137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2156721" y="1733482"/>
              <a:ext cx="57248" cy="57298"/>
            </a:xfrm>
            <a:custGeom>
              <a:rect b="b" l="l" r="r" t="t"/>
              <a:pathLst>
                <a:path extrusionOk="0" h="1141" w="114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2686005" y="1603571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1819667" y="1563649"/>
              <a:ext cx="194292" cy="193689"/>
            </a:xfrm>
            <a:custGeom>
              <a:rect b="b" l="l" r="r" t="t"/>
              <a:pathLst>
                <a:path extrusionOk="0" h="3857" w="3869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2199807" y="1403508"/>
              <a:ext cx="150552" cy="149899"/>
            </a:xfrm>
            <a:custGeom>
              <a:rect b="b" l="l" r="r" t="t"/>
              <a:pathLst>
                <a:path extrusionOk="0" h="2985" w="2998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2238373" y="1441472"/>
              <a:ext cx="73368" cy="73368"/>
            </a:xfrm>
            <a:custGeom>
              <a:rect b="b" l="l" r="r" t="t"/>
              <a:pathLst>
                <a:path extrusionOk="0" h="1461" w="1461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1865364" y="1608693"/>
              <a:ext cx="102946" cy="102946"/>
            </a:xfrm>
            <a:custGeom>
              <a:rect b="b" l="l" r="r" t="t"/>
              <a:pathLst>
                <a:path extrusionOk="0" h="2050" w="205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2368937" y="1631843"/>
              <a:ext cx="260528" cy="260528"/>
            </a:xfrm>
            <a:custGeom>
              <a:rect b="b" l="l" r="r" t="t"/>
              <a:pathLst>
                <a:path extrusionOk="0" h="5188" w="5188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2452547" y="1715454"/>
              <a:ext cx="93957" cy="93304"/>
            </a:xfrm>
            <a:custGeom>
              <a:rect b="b" l="l" r="r" t="t"/>
              <a:pathLst>
                <a:path extrusionOk="0" h="1858" w="1871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1226658" y="2344469"/>
              <a:ext cx="1965613" cy="679895"/>
            </a:xfrm>
            <a:custGeom>
              <a:rect b="b" l="l" r="r" t="t"/>
              <a:pathLst>
                <a:path extrusionOk="0" h="13539" w="39142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1482662" y="2021626"/>
              <a:ext cx="1454299" cy="130616"/>
            </a:xfrm>
            <a:custGeom>
              <a:rect b="b" l="l" r="r" t="t"/>
              <a:pathLst>
                <a:path extrusionOk="0" h="2601" w="2896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192189" y="4322206"/>
              <a:ext cx="141563" cy="409775"/>
            </a:xfrm>
            <a:custGeom>
              <a:rect b="b" l="l" r="r" t="t"/>
              <a:pathLst>
                <a:path extrusionOk="0" h="8160" w="2819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1085850" y="4322206"/>
              <a:ext cx="140860" cy="409775"/>
            </a:xfrm>
            <a:custGeom>
              <a:rect b="b" l="l" r="r" t="t"/>
              <a:pathLst>
                <a:path extrusionOk="0" h="8160" w="2805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1405479" y="2091076"/>
              <a:ext cx="1608617" cy="1580998"/>
            </a:xfrm>
            <a:custGeom>
              <a:rect b="b" l="l" r="r" t="t"/>
              <a:pathLst>
                <a:path extrusionOk="0" h="31483" w="32033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1675595" y="2506569"/>
              <a:ext cx="355741" cy="356343"/>
            </a:xfrm>
            <a:custGeom>
              <a:rect b="b" l="l" r="r" t="t"/>
              <a:pathLst>
                <a:path extrusionOk="0" h="7096" w="7084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1731586" y="2562510"/>
              <a:ext cx="243806" cy="244459"/>
            </a:xfrm>
            <a:custGeom>
              <a:rect b="b" l="l" r="r" t="t"/>
              <a:pathLst>
                <a:path extrusionOk="0" h="4868" w="4855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2387617" y="2506569"/>
              <a:ext cx="356343" cy="356343"/>
            </a:xfrm>
            <a:custGeom>
              <a:rect b="b" l="l" r="r" t="t"/>
              <a:pathLst>
                <a:path extrusionOk="0" h="7096" w="7096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2443559" y="2562510"/>
              <a:ext cx="244459" cy="244459"/>
            </a:xfrm>
            <a:custGeom>
              <a:rect b="b" l="l" r="r" t="t"/>
              <a:pathLst>
                <a:path extrusionOk="0" h="4868" w="4868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1697489" y="3169681"/>
              <a:ext cx="1024638" cy="292668"/>
            </a:xfrm>
            <a:custGeom>
              <a:rect b="b" l="l" r="r" t="t"/>
              <a:pathLst>
                <a:path extrusionOk="0" h="5828" w="20404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1751522" y="3224317"/>
              <a:ext cx="915917" cy="183394"/>
            </a:xfrm>
            <a:custGeom>
              <a:rect b="b" l="l" r="r" t="t"/>
              <a:pathLst>
                <a:path extrusionOk="0" h="3652" w="18239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2133571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1828053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2438386" y="3224317"/>
              <a:ext cx="153163" cy="183394"/>
            </a:xfrm>
            <a:custGeom>
              <a:rect b="b" l="l" r="r" t="t"/>
              <a:pathLst>
                <a:path extrusionOk="0" h="3652" w="305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1904583" y="3672000"/>
              <a:ext cx="610444" cy="83010"/>
            </a:xfrm>
            <a:custGeom>
              <a:rect b="b" l="l" r="r" t="t"/>
              <a:pathLst>
                <a:path extrusionOk="0" h="1653" w="12156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2034494" y="3754958"/>
              <a:ext cx="350568" cy="274690"/>
            </a:xfrm>
            <a:custGeom>
              <a:rect b="b" l="l" r="r" t="t"/>
              <a:pathLst>
                <a:path extrusionOk="0" h="5470" w="6981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2034494" y="3846302"/>
              <a:ext cx="350568" cy="91346"/>
            </a:xfrm>
            <a:custGeom>
              <a:rect b="b" l="l" r="r" t="t"/>
              <a:pathLst>
                <a:path extrusionOk="0" h="1819" w="6981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1226658" y="4029593"/>
              <a:ext cx="1965613" cy="702392"/>
            </a:xfrm>
            <a:custGeom>
              <a:rect b="b" l="l" r="r" t="t"/>
              <a:pathLst>
                <a:path extrusionOk="0" h="13987" w="39142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8" name="Google Shape;2878;p65"/>
          <p:cNvGrpSpPr/>
          <p:nvPr/>
        </p:nvGrpSpPr>
        <p:grpSpPr>
          <a:xfrm>
            <a:off x="457188" y="1105450"/>
            <a:ext cx="2653511" cy="678049"/>
            <a:chOff x="457188" y="1105450"/>
            <a:chExt cx="2653511" cy="678049"/>
          </a:xfrm>
        </p:grpSpPr>
        <p:sp>
          <p:nvSpPr>
            <p:cNvPr id="2879" name="Google Shape;2879;p65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880" name="Google Shape;2880;p65"/>
            <p:cNvGrpSpPr/>
            <p:nvPr/>
          </p:nvGrpSpPr>
          <p:grpSpPr>
            <a:xfrm>
              <a:off x="457188" y="1105450"/>
              <a:ext cx="2057413" cy="673388"/>
              <a:chOff x="3969538" y="1108688"/>
              <a:chExt cx="2057413" cy="673388"/>
            </a:xfrm>
          </p:grpSpPr>
          <p:sp>
            <p:nvSpPr>
              <p:cNvPr id="2881" name="Google Shape;2881;p65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 trends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82" name="Google Shape;2882;p65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83" name="Google Shape;2883;p65"/>
          <p:cNvGrpSpPr/>
          <p:nvPr/>
        </p:nvGrpSpPr>
        <p:grpSpPr>
          <a:xfrm>
            <a:off x="6033300" y="1105450"/>
            <a:ext cx="2653500" cy="678050"/>
            <a:chOff x="6033300" y="1105450"/>
            <a:chExt cx="2653500" cy="678050"/>
          </a:xfrm>
        </p:grpSpPr>
        <p:grpSp>
          <p:nvGrpSpPr>
            <p:cNvPr id="2884" name="Google Shape;2884;p65"/>
            <p:cNvGrpSpPr/>
            <p:nvPr/>
          </p:nvGrpSpPr>
          <p:grpSpPr>
            <a:xfrm>
              <a:off x="6629400" y="1105450"/>
              <a:ext cx="2057400" cy="671238"/>
              <a:chOff x="5976875" y="700383"/>
              <a:chExt cx="2057400" cy="671238"/>
            </a:xfrm>
          </p:grpSpPr>
          <p:sp>
            <p:nvSpPr>
              <p:cNvPr id="2885" name="Google Shape;2885;p65"/>
              <p:cNvSpPr txBox="1"/>
              <p:nvPr/>
            </p:nvSpPr>
            <p:spPr>
              <a:xfrm>
                <a:off x="5976875" y="70038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Innovation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86" name="Google Shape;2886;p6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87" name="Google Shape;2887;p65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888" name="Google Shape;2888;p65"/>
          <p:cNvGrpSpPr/>
          <p:nvPr/>
        </p:nvGrpSpPr>
        <p:grpSpPr>
          <a:xfrm>
            <a:off x="457198" y="2579175"/>
            <a:ext cx="2653500" cy="682835"/>
            <a:chOff x="457198" y="2502863"/>
            <a:chExt cx="2653500" cy="682835"/>
          </a:xfrm>
        </p:grpSpPr>
        <p:grpSp>
          <p:nvGrpSpPr>
            <p:cNvPr id="2889" name="Google Shape;2889;p65"/>
            <p:cNvGrpSpPr/>
            <p:nvPr/>
          </p:nvGrpSpPr>
          <p:grpSpPr>
            <a:xfrm>
              <a:off x="457198" y="2502863"/>
              <a:ext cx="2057402" cy="673397"/>
              <a:chOff x="3581360" y="1153915"/>
              <a:chExt cx="2057402" cy="673397"/>
            </a:xfrm>
          </p:grpSpPr>
          <p:sp>
            <p:nvSpPr>
              <p:cNvPr id="2890" name="Google Shape;2890;p65"/>
              <p:cNvSpPr txBox="1"/>
              <p:nvPr/>
            </p:nvSpPr>
            <p:spPr>
              <a:xfrm>
                <a:off x="3581362" y="11539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segmentation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1" name="Google Shape;2891;p65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92" name="Google Shape;2892;p65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893" name="Google Shape;2893;p65"/>
          <p:cNvGrpSpPr/>
          <p:nvPr/>
        </p:nvGrpSpPr>
        <p:grpSpPr>
          <a:xfrm>
            <a:off x="457198" y="4057675"/>
            <a:ext cx="2653501" cy="673408"/>
            <a:chOff x="457198" y="4057675"/>
            <a:chExt cx="2653501" cy="673408"/>
          </a:xfrm>
        </p:grpSpPr>
        <p:grpSp>
          <p:nvGrpSpPr>
            <p:cNvPr id="2894" name="Google Shape;2894;p65"/>
            <p:cNvGrpSpPr/>
            <p:nvPr/>
          </p:nvGrpSpPr>
          <p:grpSpPr>
            <a:xfrm>
              <a:off x="457198" y="4057675"/>
              <a:ext cx="2057402" cy="673408"/>
              <a:chOff x="3581360" y="2254813"/>
              <a:chExt cx="2057402" cy="673408"/>
            </a:xfrm>
          </p:grpSpPr>
          <p:sp>
            <p:nvSpPr>
              <p:cNvPr id="2895" name="Google Shape;2895;p65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Advert segmentation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6" name="Google Shape;2896;p65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97" name="Google Shape;2897;p65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898" name="Google Shape;2898;p65"/>
          <p:cNvGrpSpPr/>
          <p:nvPr/>
        </p:nvGrpSpPr>
        <p:grpSpPr>
          <a:xfrm>
            <a:off x="6033300" y="2564975"/>
            <a:ext cx="2653510" cy="711251"/>
            <a:chOff x="6033300" y="2501799"/>
            <a:chExt cx="2653510" cy="711251"/>
          </a:xfrm>
        </p:grpSpPr>
        <p:grpSp>
          <p:nvGrpSpPr>
            <p:cNvPr id="2899" name="Google Shape;2899;p65"/>
            <p:cNvGrpSpPr/>
            <p:nvPr/>
          </p:nvGrpSpPr>
          <p:grpSpPr>
            <a:xfrm>
              <a:off x="6629400" y="2501799"/>
              <a:ext cx="2057410" cy="673391"/>
              <a:chOff x="6629450" y="2628889"/>
              <a:chExt cx="2057410" cy="673391"/>
            </a:xfrm>
          </p:grpSpPr>
          <p:sp>
            <p:nvSpPr>
              <p:cNvPr id="2900" name="Google Shape;2900;p65"/>
              <p:cNvSpPr txBox="1"/>
              <p:nvPr/>
            </p:nvSpPr>
            <p:spPr>
              <a:xfrm>
                <a:off x="6629450" y="2628889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Cost reduction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1" name="Google Shape;2901;p65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2" name="Google Shape;2902;p65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03" name="Google Shape;2903;p65"/>
          <p:cNvGrpSpPr/>
          <p:nvPr/>
        </p:nvGrpSpPr>
        <p:grpSpPr>
          <a:xfrm>
            <a:off x="6033300" y="4057700"/>
            <a:ext cx="2653500" cy="674275"/>
            <a:chOff x="6033300" y="4057700"/>
            <a:chExt cx="2653500" cy="674275"/>
          </a:xfrm>
        </p:grpSpPr>
        <p:grpSp>
          <p:nvGrpSpPr>
            <p:cNvPr id="2904" name="Google Shape;2904;p65"/>
            <p:cNvGrpSpPr/>
            <p:nvPr/>
          </p:nvGrpSpPr>
          <p:grpSpPr>
            <a:xfrm>
              <a:off x="6629400" y="4057700"/>
              <a:ext cx="2057400" cy="673392"/>
              <a:chOff x="6629450" y="4058588"/>
              <a:chExt cx="2057400" cy="673392"/>
            </a:xfrm>
          </p:grpSpPr>
          <p:sp>
            <p:nvSpPr>
              <p:cNvPr id="2905" name="Google Shape;2905;p65"/>
              <p:cNvSpPr txBox="1"/>
              <p:nvPr/>
            </p:nvSpPr>
            <p:spPr>
              <a:xfrm>
                <a:off x="6629450" y="40585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Customer relations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6" name="Google Shape;2906;p65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7" name="Google Shape;2907;p65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908" name="Google Shape;2908;p65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for business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6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914" name="Google Shape;2914;p66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66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application example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16" name="Google Shape;2916;p66"/>
          <p:cNvGrpSpPr/>
          <p:nvPr/>
        </p:nvGrpSpPr>
        <p:grpSpPr>
          <a:xfrm>
            <a:off x="1042228" y="2105026"/>
            <a:ext cx="771000" cy="771000"/>
            <a:chOff x="1042228" y="2105026"/>
            <a:chExt cx="771000" cy="771000"/>
          </a:xfrm>
        </p:grpSpPr>
        <p:sp>
          <p:nvSpPr>
            <p:cNvPr id="2917" name="Google Shape;2917;p66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18" name="Google Shape;2918;p66"/>
            <p:cNvSpPr/>
            <p:nvPr/>
          </p:nvSpPr>
          <p:spPr>
            <a:xfrm>
              <a:off x="1233277" y="2331938"/>
              <a:ext cx="388846" cy="317145"/>
            </a:xfrm>
            <a:custGeom>
              <a:rect b="b" l="l" r="r" t="t"/>
              <a:pathLst>
                <a:path extrusionOk="0" h="15596" w="19122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9" name="Google Shape;2919;p66"/>
          <p:cNvGrpSpPr/>
          <p:nvPr/>
        </p:nvGrpSpPr>
        <p:grpSpPr>
          <a:xfrm>
            <a:off x="3146974" y="2105013"/>
            <a:ext cx="771000" cy="771000"/>
            <a:chOff x="3146974" y="2105013"/>
            <a:chExt cx="771000" cy="771000"/>
          </a:xfrm>
        </p:grpSpPr>
        <p:sp>
          <p:nvSpPr>
            <p:cNvPr id="2920" name="Google Shape;2920;p66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921" name="Google Shape;2921;p66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922" name="Google Shape;2922;p66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rect b="b" l="l" r="r" t="t"/>
                <a:pathLst>
                  <a:path extrusionOk="0" h="6168" w="4128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rect b="b" l="l" r="r" t="t"/>
                <a:pathLst>
                  <a:path extrusionOk="0" h="7499" w="6207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rect b="b" l="l" r="r" t="t"/>
                <a:pathLst>
                  <a:path extrusionOk="0" h="2049" w="2048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rect b="b" l="l" r="r" t="t"/>
                <a:pathLst>
                  <a:path extrusionOk="0" h="7478" w="6239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rect b="b" l="l" r="r" t="t"/>
                <a:pathLst>
                  <a:path extrusionOk="0" h="1324" w="5483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27" name="Google Shape;2927;p66"/>
          <p:cNvGrpSpPr/>
          <p:nvPr/>
        </p:nvGrpSpPr>
        <p:grpSpPr>
          <a:xfrm>
            <a:off x="5234624" y="2105013"/>
            <a:ext cx="771000" cy="771000"/>
            <a:chOff x="5234624" y="2105013"/>
            <a:chExt cx="771000" cy="771000"/>
          </a:xfrm>
        </p:grpSpPr>
        <p:sp>
          <p:nvSpPr>
            <p:cNvPr id="2928" name="Google Shape;2928;p66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929" name="Google Shape;2929;p66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930" name="Google Shape;2930;p66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rect b="b" l="l" r="r" t="t"/>
                <a:pathLst>
                  <a:path extrusionOk="0" h="2671" w="8759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66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rect b="b" l="l" r="r" t="t"/>
                <a:pathLst>
                  <a:path extrusionOk="0" h="3120" w="8885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66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rect b="b" l="l" r="r" t="t"/>
                <a:pathLst>
                  <a:path extrusionOk="0" h="7562" w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66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rect b="b" l="l" r="r" t="t"/>
                <a:pathLst>
                  <a:path extrusionOk="0" h="3057" w="3781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66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rect b="b" l="l" r="r" t="t"/>
                <a:pathLst>
                  <a:path extrusionOk="0" h="3813" w="542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5" name="Google Shape;2935;p66"/>
          <p:cNvGrpSpPr/>
          <p:nvPr/>
        </p:nvGrpSpPr>
        <p:grpSpPr>
          <a:xfrm>
            <a:off x="6745799" y="3200875"/>
            <a:ext cx="1941000" cy="1529475"/>
            <a:chOff x="6846374" y="3042675"/>
            <a:chExt cx="1941000" cy="1529475"/>
          </a:xfrm>
        </p:grpSpPr>
        <p:sp>
          <p:nvSpPr>
            <p:cNvPr id="2936" name="Google Shape;2936;p66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37" name="Google Shape;2937;p66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38" name="Google Shape;2938;p66"/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39" name="Google Shape;2939;p66"/>
          <p:cNvGrpSpPr/>
          <p:nvPr/>
        </p:nvGrpSpPr>
        <p:grpSpPr>
          <a:xfrm>
            <a:off x="2553383" y="3148560"/>
            <a:ext cx="1941050" cy="1581790"/>
            <a:chOff x="2535800" y="2990360"/>
            <a:chExt cx="1941050" cy="1581790"/>
          </a:xfrm>
        </p:grpSpPr>
        <p:sp>
          <p:nvSpPr>
            <p:cNvPr id="2940" name="Google Shape;2940;p66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1" name="Google Shape;2941;p66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engineering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2" name="Google Shape;2942;p66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3" name="Google Shape;2943;p66"/>
          <p:cNvGrpSpPr/>
          <p:nvPr/>
        </p:nvGrpSpPr>
        <p:grpSpPr>
          <a:xfrm>
            <a:off x="457200" y="3148560"/>
            <a:ext cx="1941000" cy="1581790"/>
            <a:chOff x="457200" y="3148560"/>
            <a:chExt cx="1941000" cy="1581790"/>
          </a:xfrm>
        </p:grpSpPr>
        <p:sp>
          <p:nvSpPr>
            <p:cNvPr id="2944" name="Google Shape;2944;p66"/>
            <p:cNvSpPr/>
            <p:nvPr/>
          </p:nvSpPr>
          <p:spPr>
            <a:xfrm>
              <a:off x="1125453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5" name="Google Shape;2945;p66"/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Tweet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6" name="Google Shape;2946;p66"/>
            <p:cNvSpPr txBox="1"/>
            <p:nvPr/>
          </p:nvSpPr>
          <p:spPr>
            <a:xfrm>
              <a:off x="457200" y="42890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7" name="Google Shape;2947;p66"/>
          <p:cNvGrpSpPr/>
          <p:nvPr/>
        </p:nvGrpSpPr>
        <p:grpSpPr>
          <a:xfrm>
            <a:off x="4649616" y="3200875"/>
            <a:ext cx="1941001" cy="1529475"/>
            <a:chOff x="5111775" y="3042675"/>
            <a:chExt cx="1941001" cy="1529475"/>
          </a:xfrm>
        </p:grpSpPr>
        <p:sp>
          <p:nvSpPr>
            <p:cNvPr id="2948" name="Google Shape;2948;p66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9" name="Google Shape;2949;p66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0" name="Google Shape;2950;p66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951" name="Google Shape;2951;p66"/>
          <p:cNvCxnSpPr>
            <a:stCxn id="2917" idx="6"/>
            <a:endCxn id="2920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2" name="Google Shape;2952;p66"/>
          <p:cNvCxnSpPr>
            <a:stCxn id="2920" idx="6"/>
            <a:endCxn id="2928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3" name="Google Shape;2953;p66"/>
          <p:cNvCxnSpPr>
            <a:stCxn id="2928" idx="6"/>
            <a:endCxn id="2954" idx="1"/>
          </p:cNvCxnSpPr>
          <p:nvPr/>
        </p:nvCxnSpPr>
        <p:spPr>
          <a:xfrm flipH="1" rot="10800000">
            <a:off x="6005624" y="2210613"/>
            <a:ext cx="1224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5" name="Google Shape;2955;p66"/>
          <p:cNvCxnSpPr>
            <a:stCxn id="2928" idx="6"/>
            <a:endCxn id="2956" idx="1"/>
          </p:cNvCxnSpPr>
          <p:nvPr/>
        </p:nvCxnSpPr>
        <p:spPr>
          <a:xfrm>
            <a:off x="6005624" y="2490513"/>
            <a:ext cx="1224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57" name="Google Shape;2957;p66"/>
          <p:cNvGrpSpPr/>
          <p:nvPr/>
        </p:nvGrpSpPr>
        <p:grpSpPr>
          <a:xfrm>
            <a:off x="7229475" y="2040992"/>
            <a:ext cx="1313061" cy="339253"/>
            <a:chOff x="7229475" y="2040992"/>
            <a:chExt cx="1313061" cy="339253"/>
          </a:xfrm>
        </p:grpSpPr>
        <p:sp>
          <p:nvSpPr>
            <p:cNvPr id="2954" name="Google Shape;2954;p66"/>
            <p:cNvSpPr txBox="1"/>
            <p:nvPr/>
          </p:nvSpPr>
          <p:spPr>
            <a:xfrm>
              <a:off x="7229475" y="2044725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Polite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58" name="Google Shape;2958;p66"/>
            <p:cNvGrpSpPr/>
            <p:nvPr/>
          </p:nvGrpSpPr>
          <p:grpSpPr>
            <a:xfrm>
              <a:off x="8203283" y="2040992"/>
              <a:ext cx="339253" cy="339253"/>
              <a:chOff x="1492675" y="4992125"/>
              <a:chExt cx="481825" cy="481825"/>
            </a:xfrm>
          </p:grpSpPr>
          <p:sp>
            <p:nvSpPr>
              <p:cNvPr id="2959" name="Google Shape;2959;p66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0" name="Google Shape;2960;p66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61" name="Google Shape;2961;p66"/>
          <p:cNvGrpSpPr/>
          <p:nvPr/>
        </p:nvGrpSpPr>
        <p:grpSpPr>
          <a:xfrm>
            <a:off x="7229475" y="2600742"/>
            <a:ext cx="1313053" cy="339253"/>
            <a:chOff x="7229475" y="2600742"/>
            <a:chExt cx="1313053" cy="339253"/>
          </a:xfrm>
        </p:grpSpPr>
        <p:sp>
          <p:nvSpPr>
            <p:cNvPr id="2956" name="Google Shape;2956;p66"/>
            <p:cNvSpPr txBox="1"/>
            <p:nvPr/>
          </p:nvSpPr>
          <p:spPr>
            <a:xfrm>
              <a:off x="7229475" y="2604463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Offensive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62" name="Google Shape;2962;p66"/>
            <p:cNvGrpSpPr/>
            <p:nvPr/>
          </p:nvGrpSpPr>
          <p:grpSpPr>
            <a:xfrm>
              <a:off x="8203275" y="2600742"/>
              <a:ext cx="339253" cy="339253"/>
              <a:chOff x="2085525" y="4992125"/>
              <a:chExt cx="481825" cy="481825"/>
            </a:xfrm>
          </p:grpSpPr>
          <p:sp>
            <p:nvSpPr>
              <p:cNvPr id="2963" name="Google Shape;2963;p66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rect b="b" l="l" r="r" t="t"/>
                <a:pathLst>
                  <a:path extrusionOk="0" h="6473" w="658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4" name="Google Shape;2964;p66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6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970" name="Google Shape;2970;p67"/>
          <p:cNvGrpSpPr/>
          <p:nvPr/>
        </p:nvGrpSpPr>
        <p:grpSpPr>
          <a:xfrm>
            <a:off x="3476550" y="1157425"/>
            <a:ext cx="2190899" cy="687575"/>
            <a:chOff x="457201" y="1091275"/>
            <a:chExt cx="2190899" cy="687575"/>
          </a:xfrm>
        </p:grpSpPr>
        <p:grpSp>
          <p:nvGrpSpPr>
            <p:cNvPr id="2971" name="Google Shape;2971;p67"/>
            <p:cNvGrpSpPr/>
            <p:nvPr/>
          </p:nvGrpSpPr>
          <p:grpSpPr>
            <a:xfrm>
              <a:off x="457201" y="1105450"/>
              <a:ext cx="2057400" cy="673400"/>
              <a:chOff x="457201" y="1105450"/>
              <a:chExt cx="2057400" cy="673400"/>
            </a:xfrm>
          </p:grpSpPr>
          <p:sp>
            <p:nvSpPr>
              <p:cNvPr id="2972" name="Google Shape;2972;p67"/>
              <p:cNvSpPr txBox="1"/>
              <p:nvPr/>
            </p:nvSpPr>
            <p:spPr>
              <a:xfrm>
                <a:off x="457201" y="11054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Disease diagnosis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73" name="Google Shape;2973;p67"/>
              <p:cNvSpPr txBox="1"/>
              <p:nvPr/>
            </p:nvSpPr>
            <p:spPr>
              <a:xfrm>
                <a:off x="457201" y="14470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74" name="Google Shape;2974;p67"/>
            <p:cNvSpPr/>
            <p:nvPr/>
          </p:nvSpPr>
          <p:spPr>
            <a:xfrm>
              <a:off x="2514600" y="1091275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5" name="Google Shape;2975;p67"/>
          <p:cNvGrpSpPr/>
          <p:nvPr/>
        </p:nvGrpSpPr>
        <p:grpSpPr>
          <a:xfrm>
            <a:off x="761925" y="1157425"/>
            <a:ext cx="2190900" cy="682800"/>
            <a:chOff x="457200" y="2574463"/>
            <a:chExt cx="2190900" cy="682800"/>
          </a:xfrm>
        </p:grpSpPr>
        <p:grpSp>
          <p:nvGrpSpPr>
            <p:cNvPr id="2976" name="Google Shape;2976;p67"/>
            <p:cNvGrpSpPr/>
            <p:nvPr/>
          </p:nvGrpSpPr>
          <p:grpSpPr>
            <a:xfrm>
              <a:off x="457200" y="2579175"/>
              <a:ext cx="2057411" cy="673400"/>
              <a:chOff x="457200" y="2579175"/>
              <a:chExt cx="2057411" cy="673400"/>
            </a:xfrm>
          </p:grpSpPr>
          <p:sp>
            <p:nvSpPr>
              <p:cNvPr id="2977" name="Google Shape;2977;p67"/>
              <p:cNvSpPr txBox="1"/>
              <p:nvPr/>
            </p:nvSpPr>
            <p:spPr>
              <a:xfrm>
                <a:off x="457200" y="25791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Biochemical analysis</a:t>
                </a:r>
                <a:endParaRPr b="1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78" name="Google Shape;2978;p67"/>
              <p:cNvSpPr txBox="1"/>
              <p:nvPr/>
            </p:nvSpPr>
            <p:spPr>
              <a:xfrm>
                <a:off x="457211" y="29207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79" name="Google Shape;2979;p67"/>
            <p:cNvSpPr/>
            <p:nvPr/>
          </p:nvSpPr>
          <p:spPr>
            <a:xfrm>
              <a:off x="2514600" y="2574463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0" name="Google Shape;2980;p67"/>
          <p:cNvGrpSpPr/>
          <p:nvPr/>
        </p:nvGrpSpPr>
        <p:grpSpPr>
          <a:xfrm>
            <a:off x="6191175" y="1157425"/>
            <a:ext cx="2190900" cy="682800"/>
            <a:chOff x="457200" y="4052888"/>
            <a:chExt cx="2190900" cy="682800"/>
          </a:xfrm>
        </p:grpSpPr>
        <p:grpSp>
          <p:nvGrpSpPr>
            <p:cNvPr id="2981" name="Google Shape;2981;p67"/>
            <p:cNvGrpSpPr/>
            <p:nvPr/>
          </p:nvGrpSpPr>
          <p:grpSpPr>
            <a:xfrm>
              <a:off x="457200" y="4057675"/>
              <a:ext cx="2057412" cy="673402"/>
              <a:chOff x="457200" y="4057675"/>
              <a:chExt cx="2057412" cy="673402"/>
            </a:xfrm>
          </p:grpSpPr>
          <p:sp>
            <p:nvSpPr>
              <p:cNvPr id="2982" name="Google Shape;2982;p67"/>
              <p:cNvSpPr txBox="1"/>
              <p:nvPr/>
            </p:nvSpPr>
            <p:spPr>
              <a:xfrm>
                <a:off x="457200" y="40576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Drug discovery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83" name="Google Shape;2983;p67"/>
              <p:cNvSpPr txBox="1"/>
              <p:nvPr/>
            </p:nvSpPr>
            <p:spPr>
              <a:xfrm>
                <a:off x="457211" y="4399277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84" name="Google Shape;2984;p67"/>
            <p:cNvSpPr/>
            <p:nvPr/>
          </p:nvSpPr>
          <p:spPr>
            <a:xfrm>
              <a:off x="2514600" y="4052888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5" name="Google Shape;2985;p67"/>
          <p:cNvGrpSpPr/>
          <p:nvPr/>
        </p:nvGrpSpPr>
        <p:grpSpPr>
          <a:xfrm flipH="1">
            <a:off x="2190801" y="2219569"/>
            <a:ext cx="4762569" cy="2450834"/>
            <a:chOff x="2190801" y="2219569"/>
            <a:chExt cx="4762569" cy="2450834"/>
          </a:xfrm>
        </p:grpSpPr>
        <p:sp>
          <p:nvSpPr>
            <p:cNvPr id="2986" name="Google Shape;2986;p67"/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rect b="b" l="l" r="r" t="t"/>
              <a:pathLst>
                <a:path extrusionOk="0" h="6110" w="9402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7"/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rect b="b" l="l" r="r" t="t"/>
              <a:pathLst>
                <a:path extrusionOk="0" h="1218" w="10132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7"/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rect b="b" l="l" r="r" t="t"/>
              <a:pathLst>
                <a:path extrusionOk="0" h="4317" w="14384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7"/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rect b="b" l="l" r="r" t="t"/>
              <a:pathLst>
                <a:path extrusionOk="0" h="4099" w="17893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7"/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rect b="b" l="l" r="r" t="t"/>
              <a:pathLst>
                <a:path extrusionOk="0" h="3856" w="1341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7"/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rect b="b" l="l" r="r" t="t"/>
              <a:pathLst>
                <a:path extrusionOk="0" h="1205" w="7314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7"/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rect b="b" l="l" r="r" t="t"/>
              <a:pathLst>
                <a:path extrusionOk="0" h="1205" w="13167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7"/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rect b="b" l="l" r="r" t="t"/>
              <a:pathLst>
                <a:path extrusionOk="0" h="4304" w="11041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7"/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rect b="b" l="l" r="r" t="t"/>
              <a:pathLst>
                <a:path extrusionOk="0" h="1217" w="3267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7"/>
            <p:cNvSpPr/>
            <p:nvPr/>
          </p:nvSpPr>
          <p:spPr>
            <a:xfrm rot="5400000">
              <a:off x="6508919" y="3603406"/>
              <a:ext cx="82" cy="8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5700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7"/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7"/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7"/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7"/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7"/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7"/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7"/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7"/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7"/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7"/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rect b="b" l="l" r="r" t="t"/>
              <a:pathLst>
                <a:path extrusionOk="0" h="2908" w="2921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7"/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7"/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rect b="b" l="l" r="r" t="t"/>
              <a:pathLst>
                <a:path extrusionOk="0" h="2908" w="2908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7"/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rect b="b" l="l" r="r" t="t"/>
              <a:pathLst>
                <a:path extrusionOk="0" h="2909" w="2909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7"/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7"/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rect b="b" l="l" r="r" t="t"/>
              <a:pathLst>
                <a:path extrusionOk="0" h="2921" w="2908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7"/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7"/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rect b="b" l="l" r="r" t="t"/>
              <a:pathLst>
                <a:path extrusionOk="0" h="2909" w="2909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7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rect b="b" l="l" r="r" t="t"/>
              <a:pathLst>
                <a:path extrusionOk="0" h="52039" w="1286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7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rect b="b" l="l" r="r" t="t"/>
              <a:pathLst>
                <a:path extrusionOk="0" h="52039" w="1286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7"/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rect b="b" l="l" r="r" t="t"/>
              <a:pathLst>
                <a:path extrusionOk="0" h="2909" w="2908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7"/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7"/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7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19" name="Google Shape;3019;p67"/>
          <p:cNvCxnSpPr>
            <a:stCxn id="2979" idx="3"/>
            <a:endCxn id="3016" idx="2"/>
          </p:cNvCxnSpPr>
          <p:nvPr/>
        </p:nvCxnSpPr>
        <p:spPr>
          <a:xfrm>
            <a:off x="2952825" y="1498825"/>
            <a:ext cx="134100" cy="12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20" name="Google Shape;3020;p67"/>
          <p:cNvCxnSpPr>
            <a:stCxn id="2974" idx="3"/>
            <a:endCxn id="3017" idx="2"/>
          </p:cNvCxnSpPr>
          <p:nvPr/>
        </p:nvCxnSpPr>
        <p:spPr>
          <a:xfrm flipH="1">
            <a:off x="5237550" y="1498825"/>
            <a:ext cx="429900" cy="1037700"/>
          </a:xfrm>
          <a:prstGeom prst="bentConnector4">
            <a:avLst>
              <a:gd fmla="val -55391" name="adj1"/>
              <a:gd fmla="val 664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21" name="Google Shape;3021;p67"/>
          <p:cNvCxnSpPr>
            <a:stCxn id="2984" idx="3"/>
            <a:endCxn id="3018" idx="4"/>
          </p:cNvCxnSpPr>
          <p:nvPr/>
        </p:nvCxnSpPr>
        <p:spPr>
          <a:xfrm flipH="1">
            <a:off x="6368775" y="1498825"/>
            <a:ext cx="2013300" cy="1112700"/>
          </a:xfrm>
          <a:prstGeom prst="bentConnector3">
            <a:avLst>
              <a:gd fmla="val -118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3027" name="Google Shape;3027;p68"/>
          <p:cNvGraphicFramePr/>
          <p:nvPr/>
        </p:nvGraphicFramePr>
        <p:xfrm>
          <a:off x="457200" y="1107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{A08E21AC-1556-4559-BEFF-E64AA91110DA}</a:tableStyleId>
              </a:tblPr>
              <a:tblGrid>
                <a:gridCol w="642500"/>
                <a:gridCol w="3208800"/>
                <a:gridCol w="4378300"/>
              </a:tblGrid>
              <a:tr h="44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Common Uses for Machine Learning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hatbot systems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support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recommendation engines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churn modeling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ricing strategies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60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segmentation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Image classification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now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2" name="Google Shape;3032;p69"/>
          <p:cNvCxnSpPr>
            <a:stCxn id="3033" idx="3"/>
            <a:endCxn id="3034" idx="0"/>
          </p:cNvCxnSpPr>
          <p:nvPr/>
        </p:nvCxnSpPr>
        <p:spPr>
          <a:xfrm>
            <a:off x="2406040" y="1723050"/>
            <a:ext cx="5306400" cy="71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5" name="Google Shape;3035;p69"/>
          <p:cNvCxnSpPr>
            <a:stCxn id="3036" idx="1"/>
            <a:endCxn id="3037" idx="2"/>
          </p:cNvCxnSpPr>
          <p:nvPr/>
        </p:nvCxnSpPr>
        <p:spPr>
          <a:xfrm rot="10800000">
            <a:off x="1431538" y="3265150"/>
            <a:ext cx="5306400" cy="736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8" name="Google Shape;3038;p69"/>
          <p:cNvSpPr/>
          <p:nvPr/>
        </p:nvSpPr>
        <p:spPr>
          <a:xfrm>
            <a:off x="3082350" y="1752675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69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6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041" name="Google Shape;3041;p69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3042" name="Google Shape;3042;p69"/>
            <p:cNvSpPr/>
            <p:nvPr/>
          </p:nvSpPr>
          <p:spPr>
            <a:xfrm>
              <a:off x="5933850" y="2137850"/>
              <a:ext cx="168775" cy="239200"/>
            </a:xfrm>
            <a:custGeom>
              <a:rect b="b" l="l" r="r" t="t"/>
              <a:pathLst>
                <a:path extrusionOk="0" h="9568" w="6751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5831700" y="1979025"/>
              <a:ext cx="90325" cy="399625"/>
            </a:xfrm>
            <a:custGeom>
              <a:rect b="b" l="l" r="r" t="t"/>
              <a:pathLst>
                <a:path extrusionOk="0" h="15985" w="3613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5705225" y="2077975"/>
              <a:ext cx="36525" cy="299075"/>
            </a:xfrm>
            <a:custGeom>
              <a:rect b="b" l="l" r="r" t="t"/>
              <a:pathLst>
                <a:path extrusionOk="0" h="11963" w="1461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5426975" y="1967500"/>
              <a:ext cx="169725" cy="395800"/>
            </a:xfrm>
            <a:custGeom>
              <a:rect b="b" l="l" r="r" t="t"/>
              <a:pathLst>
                <a:path extrusionOk="0" h="15832" w="6789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5231975" y="2259525"/>
              <a:ext cx="309025" cy="126175"/>
            </a:xfrm>
            <a:custGeom>
              <a:rect b="b" l="l" r="r" t="t"/>
              <a:pathLst>
                <a:path extrusionOk="0" h="5047" w="12361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5158325" y="2470850"/>
              <a:ext cx="382675" cy="36200"/>
            </a:xfrm>
            <a:custGeom>
              <a:rect b="b" l="l" r="r" t="t"/>
              <a:pathLst>
                <a:path extrusionOk="0" h="1448" w="15307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5319400" y="2638950"/>
              <a:ext cx="221600" cy="36525"/>
            </a:xfrm>
            <a:custGeom>
              <a:rect b="b" l="l" r="r" t="t"/>
              <a:pathLst>
                <a:path extrusionOk="0" h="1461" w="8864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5158325" y="2740775"/>
              <a:ext cx="382675" cy="119450"/>
            </a:xfrm>
            <a:custGeom>
              <a:rect b="b" l="l" r="r" t="t"/>
              <a:pathLst>
                <a:path extrusionOk="0" h="4778" w="15307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5575225" y="2823700"/>
              <a:ext cx="36525" cy="173575"/>
            </a:xfrm>
            <a:custGeom>
              <a:rect b="b" l="l" r="r" t="t"/>
              <a:pathLst>
                <a:path extrusionOk="0" h="6943" w="1461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5575225" y="2823700"/>
              <a:ext cx="129700" cy="426525"/>
            </a:xfrm>
            <a:custGeom>
              <a:rect b="b" l="l" r="r" t="t"/>
              <a:pathLst>
                <a:path extrusionOk="0" h="17061" w="5188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5787850" y="2823700"/>
              <a:ext cx="36525" cy="274750"/>
            </a:xfrm>
            <a:custGeom>
              <a:rect b="b" l="l" r="r" t="t"/>
              <a:pathLst>
                <a:path extrusionOk="0" h="10990" w="1461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5933850" y="2823700"/>
              <a:ext cx="150525" cy="332400"/>
            </a:xfrm>
            <a:custGeom>
              <a:rect b="b" l="l" r="r" t="t"/>
              <a:pathLst>
                <a:path extrusionOk="0" h="13296" w="6021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016775" y="2268800"/>
              <a:ext cx="313500" cy="149875"/>
            </a:xfrm>
            <a:custGeom>
              <a:rect b="b" l="l" r="r" t="t"/>
              <a:pathLst>
                <a:path extrusionOk="0" h="5995" w="1254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016775" y="2474700"/>
              <a:ext cx="403150" cy="123300"/>
            </a:xfrm>
            <a:custGeom>
              <a:rect b="b" l="l" r="r" t="t"/>
              <a:pathLst>
                <a:path extrusionOk="0" h="4932" w="16126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016775" y="2606925"/>
              <a:ext cx="313500" cy="211675"/>
            </a:xfrm>
            <a:custGeom>
              <a:rect b="b" l="l" r="r" t="t"/>
              <a:pathLst>
                <a:path extrusionOk="0" h="8467" w="1254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016775" y="2740775"/>
              <a:ext cx="143475" cy="36525"/>
            </a:xfrm>
            <a:custGeom>
              <a:rect b="b" l="l" r="r" t="t"/>
              <a:pathLst>
                <a:path extrusionOk="0" h="1461" w="5739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5142325" y="2807375"/>
              <a:ext cx="68875" cy="68875"/>
            </a:xfrm>
            <a:custGeom>
              <a:rect b="b" l="l" r="r" t="t"/>
              <a:pathLst>
                <a:path extrusionOk="0" h="2755" w="2755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5303075" y="262262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5142325" y="2454525"/>
              <a:ext cx="68875" cy="68850"/>
            </a:xfrm>
            <a:custGeom>
              <a:rect b="b" l="l" r="r" t="t"/>
              <a:pathLst>
                <a:path extrusionOk="0" h="2754" w="2755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5215650" y="2243200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5410650" y="1951175"/>
              <a:ext cx="68875" cy="69175"/>
            </a:xfrm>
            <a:custGeom>
              <a:rect b="b" l="l" r="r" t="t"/>
              <a:pathLst>
                <a:path extrusionOk="0" h="2767" w="2755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5688900" y="2061625"/>
              <a:ext cx="68875" cy="68875"/>
            </a:xfrm>
            <a:custGeom>
              <a:rect b="b" l="l" r="r" t="t"/>
              <a:pathLst>
                <a:path extrusionOk="0" h="2755" w="2755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5869500" y="1962700"/>
              <a:ext cx="68850" cy="69175"/>
            </a:xfrm>
            <a:custGeom>
              <a:rect b="b" l="l" r="r" t="t"/>
              <a:pathLst>
                <a:path extrusionOk="0" h="2767" w="2754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049750" y="2121525"/>
              <a:ext cx="69200" cy="68850"/>
            </a:xfrm>
            <a:custGeom>
              <a:rect b="b" l="l" r="r" t="t"/>
              <a:pathLst>
                <a:path extrusionOk="0" h="2754" w="2768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277425" y="225247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67400" y="2545125"/>
              <a:ext cx="68850" cy="69200"/>
            </a:xfrm>
            <a:custGeom>
              <a:rect b="b" l="l" r="r" t="t"/>
              <a:pathLst>
                <a:path extrusionOk="0" h="2768" w="2754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277425" y="2766075"/>
              <a:ext cx="69175" cy="68875"/>
            </a:xfrm>
            <a:custGeom>
              <a:rect b="b" l="l" r="r" t="t"/>
              <a:pathLst>
                <a:path extrusionOk="0" h="2755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9"/>
            <p:cNvSpPr/>
            <p:nvPr/>
          </p:nvSpPr>
          <p:spPr>
            <a:xfrm>
              <a:off x="6104525" y="2724450"/>
              <a:ext cx="68850" cy="69175"/>
            </a:xfrm>
            <a:custGeom>
              <a:rect b="b" l="l" r="r" t="t"/>
              <a:pathLst>
                <a:path extrusionOk="0" h="2767" w="2754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9"/>
            <p:cNvSpPr/>
            <p:nvPr/>
          </p:nvSpPr>
          <p:spPr>
            <a:xfrm>
              <a:off x="6031500" y="3103250"/>
              <a:ext cx="68875" cy="69175"/>
            </a:xfrm>
            <a:custGeom>
              <a:rect b="b" l="l" r="r" t="t"/>
              <a:pathLst>
                <a:path extrusionOk="0" h="2767" w="2755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9"/>
            <p:cNvSpPr/>
            <p:nvPr/>
          </p:nvSpPr>
          <p:spPr>
            <a:xfrm>
              <a:off x="5771500" y="3045925"/>
              <a:ext cx="69200" cy="68875"/>
            </a:xfrm>
            <a:custGeom>
              <a:rect b="b" l="l" r="r" t="t"/>
              <a:pathLst>
                <a:path extrusionOk="0" h="2755" w="2768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9"/>
            <p:cNvSpPr/>
            <p:nvPr/>
          </p:nvSpPr>
          <p:spPr>
            <a:xfrm>
              <a:off x="5558900" y="3197700"/>
              <a:ext cx="69175" cy="68875"/>
            </a:xfrm>
            <a:custGeom>
              <a:rect b="b" l="l" r="r" t="t"/>
              <a:pathLst>
                <a:path extrusionOk="0" h="2755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9"/>
            <p:cNvSpPr/>
            <p:nvPr/>
          </p:nvSpPr>
          <p:spPr>
            <a:xfrm>
              <a:off x="5558900" y="2944750"/>
              <a:ext cx="69175" cy="68850"/>
            </a:xfrm>
            <a:custGeom>
              <a:rect b="b" l="l" r="r" t="t"/>
              <a:pathLst>
                <a:path extrusionOk="0" h="2754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9"/>
            <p:cNvSpPr/>
            <p:nvPr/>
          </p:nvSpPr>
          <p:spPr>
            <a:xfrm>
              <a:off x="5527200" y="2346925"/>
              <a:ext cx="524175" cy="524200"/>
            </a:xfrm>
            <a:custGeom>
              <a:rect b="b" l="l" r="r" t="t"/>
              <a:pathLst>
                <a:path extrusionOk="0" h="20968" w="20967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9"/>
            <p:cNvSpPr/>
            <p:nvPr/>
          </p:nvSpPr>
          <p:spPr>
            <a:xfrm>
              <a:off x="5527200" y="2346925"/>
              <a:ext cx="261950" cy="524200"/>
            </a:xfrm>
            <a:custGeom>
              <a:rect b="b" l="l" r="r" t="t"/>
              <a:pathLst>
                <a:path extrusionOk="0" h="20968" w="10478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9"/>
            <p:cNvSpPr/>
            <p:nvPr/>
          </p:nvSpPr>
          <p:spPr>
            <a:xfrm>
              <a:off x="5789125" y="2346925"/>
              <a:ext cx="262250" cy="524200"/>
            </a:xfrm>
            <a:custGeom>
              <a:rect b="b" l="l" r="r" t="t"/>
              <a:pathLst>
                <a:path extrusionOk="0" h="20968" w="1049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9"/>
            <p:cNvSpPr/>
            <p:nvPr/>
          </p:nvSpPr>
          <p:spPr>
            <a:xfrm>
              <a:off x="5622300" y="2442025"/>
              <a:ext cx="334000" cy="333675"/>
            </a:xfrm>
            <a:custGeom>
              <a:rect b="b" l="l" r="r" t="t"/>
              <a:pathLst>
                <a:path extrusionOk="0" h="13347" w="1336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8" name="Google Shape;3078;p69"/>
          <p:cNvGrpSpPr/>
          <p:nvPr/>
        </p:nvGrpSpPr>
        <p:grpSpPr>
          <a:xfrm>
            <a:off x="3597664" y="2893830"/>
            <a:ext cx="1948882" cy="824600"/>
            <a:chOff x="457200" y="959300"/>
            <a:chExt cx="2061000" cy="824600"/>
          </a:xfrm>
        </p:grpSpPr>
        <p:sp>
          <p:nvSpPr>
            <p:cNvPr id="3079" name="Google Shape;3079;p69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Learning system</a:t>
              </a:r>
              <a:endParaRPr b="1" sz="21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0" name="Google Shape;3080;p69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81" name="Google Shape;3081;p69"/>
          <p:cNvGrpSpPr/>
          <p:nvPr/>
        </p:nvGrpSpPr>
        <p:grpSpPr>
          <a:xfrm>
            <a:off x="457202" y="2440522"/>
            <a:ext cx="1948882" cy="824600"/>
            <a:chOff x="457200" y="959300"/>
            <a:chExt cx="2061000" cy="824600"/>
          </a:xfrm>
        </p:grpSpPr>
        <p:sp>
          <p:nvSpPr>
            <p:cNvPr id="3082" name="Google Shape;3082;p69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7" name="Google Shape;3037;p69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83" name="Google Shape;3083;p69"/>
          <p:cNvGrpSpPr/>
          <p:nvPr/>
        </p:nvGrpSpPr>
        <p:grpSpPr>
          <a:xfrm>
            <a:off x="6737906" y="2438272"/>
            <a:ext cx="1948882" cy="824600"/>
            <a:chOff x="457200" y="2087425"/>
            <a:chExt cx="2061000" cy="824600"/>
          </a:xfrm>
        </p:grpSpPr>
        <p:sp>
          <p:nvSpPr>
            <p:cNvPr id="3034" name="Google Shape;3034;p69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4" name="Google Shape;3084;p69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3" name="Google Shape;3033;p69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6" name="Google Shape;3036;p69"/>
          <p:cNvSpPr/>
          <p:nvPr/>
        </p:nvSpPr>
        <p:spPr>
          <a:xfrm>
            <a:off x="6737938" y="3854350"/>
            <a:ext cx="1948800" cy="295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85" name="Google Shape;3085;p69"/>
          <p:cNvCxnSpPr>
            <a:stCxn id="3033" idx="2"/>
            <a:endCxn id="3082" idx="0"/>
          </p:cNvCxnSpPr>
          <p:nvPr/>
        </p:nvCxnSpPr>
        <p:spPr>
          <a:xfrm flipH="1" rot="-5400000">
            <a:off x="1146940" y="2155350"/>
            <a:ext cx="570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86" name="Google Shape;3086;p69"/>
          <p:cNvCxnSpPr>
            <a:stCxn id="3036" idx="0"/>
            <a:endCxn id="3084" idx="2"/>
          </p:cNvCxnSpPr>
          <p:nvPr/>
        </p:nvCxnSpPr>
        <p:spPr>
          <a:xfrm rot="-5400000">
            <a:off x="7416838" y="3558250"/>
            <a:ext cx="5916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7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3092" name="Google Shape;3092;p70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fmla="val 16667" name="adj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70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4" name="Google Shape;3094;p70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3095" name="Google Shape;3095;p70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96" name="Google Shape;3096;p70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Efficiency data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managing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Continuous improvement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Lots of applications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Trend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7" name="Google Shape;3097;p70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3098" name="Google Shape;3098;p70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99" name="Google Shape;3099;p70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 and space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Time-consuming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High error possibilities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Algorithm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selection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0" name="Google Shape;3100;p70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3101" name="Google Shape;3101;p7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2" name="Google Shape;3102;p7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03" name="Google Shape;3103;p70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3104" name="Google Shape;3104;p7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5" name="Google Shape;3105;p7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106" name="Google Shape;3106;p70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70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advantages vs disadvantages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108" name="Google Shape;3108;p70"/>
          <p:cNvCxnSpPr>
            <a:stCxn id="3106" idx="2"/>
            <a:endCxn id="3093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70"/>
          <p:cNvCxnSpPr>
            <a:stCxn id="3106" idx="2"/>
            <a:endCxn id="3092" idx="0"/>
          </p:cNvCxnSpPr>
          <p:nvPr/>
        </p:nvCxnSpPr>
        <p:spPr>
          <a:xfrm flipH="1" rot="-5400000">
            <a:off x="5267400" y="1043175"/>
            <a:ext cx="829800" cy="2208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10" name="Google Shape;3110;p70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3111" name="Google Shape;3111;p70"/>
            <p:cNvSpPr/>
            <p:nvPr/>
          </p:nvSpPr>
          <p:spPr>
            <a:xfrm>
              <a:off x="3783725" y="2149375"/>
              <a:ext cx="30450" cy="180600"/>
            </a:xfrm>
            <a:custGeom>
              <a:rect b="b" l="l" r="r" t="t"/>
              <a:pathLst>
                <a:path extrusionOk="0" h="7224" w="1218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0"/>
            <p:cNvSpPr/>
            <p:nvPr/>
          </p:nvSpPr>
          <p:spPr>
            <a:xfrm>
              <a:off x="3953425" y="2135275"/>
              <a:ext cx="226425" cy="251075"/>
            </a:xfrm>
            <a:custGeom>
              <a:rect b="b" l="l" r="r" t="t"/>
              <a:pathLst>
                <a:path extrusionOk="0" h="10043" w="9057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0"/>
            <p:cNvSpPr/>
            <p:nvPr/>
          </p:nvSpPr>
          <p:spPr>
            <a:xfrm>
              <a:off x="4051425" y="2316525"/>
              <a:ext cx="108875" cy="208450"/>
            </a:xfrm>
            <a:custGeom>
              <a:rect b="b" l="l" r="r" t="t"/>
              <a:pathLst>
                <a:path extrusionOk="0" h="8338" w="4355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0"/>
            <p:cNvSpPr/>
            <p:nvPr/>
          </p:nvSpPr>
          <p:spPr>
            <a:xfrm>
              <a:off x="4057825" y="2603100"/>
              <a:ext cx="302925" cy="116900"/>
            </a:xfrm>
            <a:custGeom>
              <a:rect b="b" l="l" r="r" t="t"/>
              <a:pathLst>
                <a:path extrusionOk="0" h="4676" w="12117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0"/>
            <p:cNvSpPr/>
            <p:nvPr/>
          </p:nvSpPr>
          <p:spPr>
            <a:xfrm>
              <a:off x="4025475" y="2700750"/>
              <a:ext cx="248825" cy="167175"/>
            </a:xfrm>
            <a:custGeom>
              <a:rect b="b" l="l" r="r" t="t"/>
              <a:pathLst>
                <a:path extrusionOk="0" h="6687" w="9953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0"/>
            <p:cNvSpPr/>
            <p:nvPr/>
          </p:nvSpPr>
          <p:spPr>
            <a:xfrm>
              <a:off x="3967200" y="2775025"/>
              <a:ext cx="114650" cy="266750"/>
            </a:xfrm>
            <a:custGeom>
              <a:rect b="b" l="l" r="r" t="t"/>
              <a:pathLst>
                <a:path extrusionOk="0" h="10670" w="4586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0"/>
            <p:cNvSpPr/>
            <p:nvPr/>
          </p:nvSpPr>
          <p:spPr>
            <a:xfrm>
              <a:off x="3400125" y="2793925"/>
              <a:ext cx="254275" cy="218400"/>
            </a:xfrm>
            <a:custGeom>
              <a:rect b="b" l="l" r="r" t="t"/>
              <a:pathLst>
                <a:path extrusionOk="0" h="8736" w="10171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0"/>
            <p:cNvSpPr/>
            <p:nvPr/>
          </p:nvSpPr>
          <p:spPr>
            <a:xfrm>
              <a:off x="3283275" y="2700750"/>
              <a:ext cx="289150" cy="104725"/>
            </a:xfrm>
            <a:custGeom>
              <a:rect b="b" l="l" r="r" t="t"/>
              <a:pathLst>
                <a:path extrusionOk="0" h="4189" w="11566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0"/>
            <p:cNvSpPr/>
            <p:nvPr/>
          </p:nvSpPr>
          <p:spPr>
            <a:xfrm>
              <a:off x="3350175" y="2633825"/>
              <a:ext cx="192475" cy="30450"/>
            </a:xfrm>
            <a:custGeom>
              <a:rect b="b" l="l" r="r" t="t"/>
              <a:pathLst>
                <a:path extrusionOk="0" h="1218" w="7699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0"/>
            <p:cNvSpPr/>
            <p:nvPr/>
          </p:nvSpPr>
          <p:spPr>
            <a:xfrm>
              <a:off x="3283275" y="2447150"/>
              <a:ext cx="256800" cy="130675"/>
            </a:xfrm>
            <a:custGeom>
              <a:rect b="b" l="l" r="r" t="t"/>
              <a:pathLst>
                <a:path extrusionOk="0" h="5227" w="10272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0"/>
            <p:cNvSpPr/>
            <p:nvPr/>
          </p:nvSpPr>
          <p:spPr>
            <a:xfrm>
              <a:off x="3366825" y="2191000"/>
              <a:ext cx="205600" cy="281150"/>
            </a:xfrm>
            <a:custGeom>
              <a:rect b="b" l="l" r="r" t="t"/>
              <a:pathLst>
                <a:path extrusionOk="0" h="11246" w="8224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0"/>
            <p:cNvSpPr/>
            <p:nvPr/>
          </p:nvSpPr>
          <p:spPr>
            <a:xfrm>
              <a:off x="3483700" y="2207650"/>
              <a:ext cx="209125" cy="147950"/>
            </a:xfrm>
            <a:custGeom>
              <a:rect b="b" l="l" r="r" t="t"/>
              <a:pathLst>
                <a:path extrusionOk="0" h="5918" w="8365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0"/>
            <p:cNvSpPr/>
            <p:nvPr/>
          </p:nvSpPr>
          <p:spPr>
            <a:xfrm>
              <a:off x="3709450" y="2843550"/>
              <a:ext cx="166525" cy="254275"/>
            </a:xfrm>
            <a:custGeom>
              <a:rect b="b" l="l" r="r" t="t"/>
              <a:pathLst>
                <a:path extrusionOk="0" h="10171" w="6661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0"/>
            <p:cNvSpPr/>
            <p:nvPr/>
          </p:nvSpPr>
          <p:spPr>
            <a:xfrm>
              <a:off x="3669425" y="2834275"/>
              <a:ext cx="246250" cy="188625"/>
            </a:xfrm>
            <a:custGeom>
              <a:rect b="b" l="l" r="r" t="t"/>
              <a:pathLst>
                <a:path extrusionOk="0" h="7545" w="985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0"/>
            <p:cNvSpPr/>
            <p:nvPr/>
          </p:nvSpPr>
          <p:spPr>
            <a:xfrm>
              <a:off x="3522125" y="2312350"/>
              <a:ext cx="548200" cy="548200"/>
            </a:xfrm>
            <a:custGeom>
              <a:rect b="b" l="l" r="r" t="t"/>
              <a:pathLst>
                <a:path extrusionOk="0" h="21928" w="21928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0"/>
            <p:cNvSpPr/>
            <p:nvPr/>
          </p:nvSpPr>
          <p:spPr>
            <a:xfrm>
              <a:off x="3652775" y="2882300"/>
              <a:ext cx="279875" cy="36200"/>
            </a:xfrm>
            <a:custGeom>
              <a:rect b="b" l="l" r="r" t="t"/>
              <a:pathLst>
                <a:path extrusionOk="0" h="1448" w="11195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0"/>
            <p:cNvSpPr/>
            <p:nvPr/>
          </p:nvSpPr>
          <p:spPr>
            <a:xfrm>
              <a:off x="3652775" y="2949550"/>
              <a:ext cx="279875" cy="36200"/>
            </a:xfrm>
            <a:custGeom>
              <a:rect b="b" l="l" r="r" t="t"/>
              <a:pathLst>
                <a:path extrusionOk="0" h="1448" w="11195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0"/>
            <p:cNvSpPr/>
            <p:nvPr/>
          </p:nvSpPr>
          <p:spPr>
            <a:xfrm>
              <a:off x="3678075" y="2576200"/>
              <a:ext cx="229275" cy="270275"/>
            </a:xfrm>
            <a:custGeom>
              <a:rect b="b" l="l" r="r" t="t"/>
              <a:pathLst>
                <a:path extrusionOk="0" h="10811" w="9171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0"/>
            <p:cNvSpPr/>
            <p:nvPr/>
          </p:nvSpPr>
          <p:spPr>
            <a:xfrm>
              <a:off x="4134025" y="2120225"/>
              <a:ext cx="60875" cy="60550"/>
            </a:xfrm>
            <a:custGeom>
              <a:rect b="b" l="l" r="r" t="t"/>
              <a:pathLst>
                <a:path extrusionOk="0" h="2422" w="2435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0"/>
            <p:cNvSpPr/>
            <p:nvPr/>
          </p:nvSpPr>
          <p:spPr>
            <a:xfrm>
              <a:off x="4114500" y="2301150"/>
              <a:ext cx="60850" cy="60850"/>
            </a:xfrm>
            <a:custGeom>
              <a:rect b="b" l="l" r="r" t="t"/>
              <a:pathLst>
                <a:path extrusionOk="0" h="2434" w="2434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0"/>
            <p:cNvSpPr/>
            <p:nvPr/>
          </p:nvSpPr>
          <p:spPr>
            <a:xfrm>
              <a:off x="3768675" y="2134000"/>
              <a:ext cx="60875" cy="60875"/>
            </a:xfrm>
            <a:custGeom>
              <a:rect b="b" l="l" r="r" t="t"/>
              <a:pathLst>
                <a:path extrusionOk="0" h="2435" w="2435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0"/>
            <p:cNvSpPr/>
            <p:nvPr/>
          </p:nvSpPr>
          <p:spPr>
            <a:xfrm>
              <a:off x="3468650" y="2192600"/>
              <a:ext cx="60550" cy="60850"/>
            </a:xfrm>
            <a:custGeom>
              <a:rect b="b" l="l" r="r" t="t"/>
              <a:pathLst>
                <a:path extrusionOk="0" h="2434" w="2422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0"/>
            <p:cNvSpPr/>
            <p:nvPr/>
          </p:nvSpPr>
          <p:spPr>
            <a:xfrm>
              <a:off x="3351775" y="2175950"/>
              <a:ext cx="60550" cy="60550"/>
            </a:xfrm>
            <a:custGeom>
              <a:rect b="b" l="l" r="r" t="t"/>
              <a:pathLst>
                <a:path extrusionOk="0" h="2422" w="2422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0"/>
            <p:cNvSpPr/>
            <p:nvPr/>
          </p:nvSpPr>
          <p:spPr>
            <a:xfrm>
              <a:off x="3268225" y="2432100"/>
              <a:ext cx="60525" cy="60550"/>
            </a:xfrm>
            <a:custGeom>
              <a:rect b="b" l="l" r="r" t="t"/>
              <a:pathLst>
                <a:path extrusionOk="0" h="2422" w="2421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0"/>
            <p:cNvSpPr/>
            <p:nvPr/>
          </p:nvSpPr>
          <p:spPr>
            <a:xfrm>
              <a:off x="3334825" y="2618775"/>
              <a:ext cx="60850" cy="60550"/>
            </a:xfrm>
            <a:custGeom>
              <a:rect b="b" l="l" r="r" t="t"/>
              <a:pathLst>
                <a:path extrusionOk="0" h="2422" w="2434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0"/>
            <p:cNvSpPr/>
            <p:nvPr/>
          </p:nvSpPr>
          <p:spPr>
            <a:xfrm>
              <a:off x="3268225" y="2759675"/>
              <a:ext cx="60525" cy="60850"/>
            </a:xfrm>
            <a:custGeom>
              <a:rect b="b" l="l" r="r" t="t"/>
              <a:pathLst>
                <a:path extrusionOk="0" h="2434" w="2421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0"/>
            <p:cNvSpPr/>
            <p:nvPr/>
          </p:nvSpPr>
          <p:spPr>
            <a:xfrm>
              <a:off x="3385075" y="2966825"/>
              <a:ext cx="60875" cy="60550"/>
            </a:xfrm>
            <a:custGeom>
              <a:rect b="b" l="l" r="r" t="t"/>
              <a:pathLst>
                <a:path extrusionOk="0" h="2422" w="2435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0"/>
            <p:cNvSpPr/>
            <p:nvPr/>
          </p:nvSpPr>
          <p:spPr>
            <a:xfrm>
              <a:off x="4036050" y="2993100"/>
              <a:ext cx="60850" cy="60850"/>
            </a:xfrm>
            <a:custGeom>
              <a:rect b="b" l="l" r="r" t="t"/>
              <a:pathLst>
                <a:path extrusionOk="0" h="2434" w="2434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0"/>
            <p:cNvSpPr/>
            <p:nvPr/>
          </p:nvSpPr>
          <p:spPr>
            <a:xfrm>
              <a:off x="4228800" y="2822425"/>
              <a:ext cx="60875" cy="60875"/>
            </a:xfrm>
            <a:custGeom>
              <a:rect b="b" l="l" r="r" t="t"/>
              <a:pathLst>
                <a:path extrusionOk="0" h="2435" w="2435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0"/>
            <p:cNvSpPr/>
            <p:nvPr/>
          </p:nvSpPr>
          <p:spPr>
            <a:xfrm>
              <a:off x="4315250" y="2674175"/>
              <a:ext cx="60550" cy="60850"/>
            </a:xfrm>
            <a:custGeom>
              <a:rect b="b" l="l" r="r" t="t"/>
              <a:pathLst>
                <a:path extrusionOk="0" h="2434" w="2422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71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71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71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7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149" name="Google Shape;3149;p71"/>
          <p:cNvGrpSpPr/>
          <p:nvPr/>
        </p:nvGrpSpPr>
        <p:grpSpPr>
          <a:xfrm>
            <a:off x="6629400" y="934075"/>
            <a:ext cx="2057400" cy="1081675"/>
            <a:chOff x="6629400" y="934075"/>
            <a:chExt cx="2057400" cy="1081675"/>
          </a:xfrm>
        </p:grpSpPr>
        <p:sp>
          <p:nvSpPr>
            <p:cNvPr id="3150" name="Google Shape;3150;p71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1" name="Google Shape;3151;p71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Analytical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2" name="Google Shape;3152;p71"/>
            <p:cNvSpPr txBox="1"/>
            <p:nvPr/>
          </p:nvSpPr>
          <p:spPr>
            <a:xfrm>
              <a:off x="6629400" y="1683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3" name="Google Shape;3153;p71"/>
          <p:cNvGrpSpPr/>
          <p:nvPr/>
        </p:nvGrpSpPr>
        <p:grpSpPr>
          <a:xfrm>
            <a:off x="3543300" y="934075"/>
            <a:ext cx="2057411" cy="1083827"/>
            <a:chOff x="3543300" y="934075"/>
            <a:chExt cx="2057411" cy="1083827"/>
          </a:xfrm>
        </p:grpSpPr>
        <p:sp>
          <p:nvSpPr>
            <p:cNvPr id="3154" name="Google Shape;3154;p71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5" name="Google Shape;3155;p71"/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6" name="Google Shape;3156;p71"/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7" name="Google Shape;3157;p71"/>
          <p:cNvGrpSpPr/>
          <p:nvPr/>
        </p:nvGrpSpPr>
        <p:grpSpPr>
          <a:xfrm>
            <a:off x="457201" y="934075"/>
            <a:ext cx="2057400" cy="1083825"/>
            <a:chOff x="457201" y="934075"/>
            <a:chExt cx="2057400" cy="1083825"/>
          </a:xfrm>
        </p:grpSpPr>
        <p:sp>
          <p:nvSpPr>
            <p:cNvPr id="3158" name="Google Shape;3158;p71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9" name="Google Shape;3159;p71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161" name="Google Shape;3161;p71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71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3" name="Google Shape;3163;p71"/>
          <p:cNvGrpSpPr/>
          <p:nvPr/>
        </p:nvGrpSpPr>
        <p:grpSpPr>
          <a:xfrm>
            <a:off x="6629400" y="3005625"/>
            <a:ext cx="2057400" cy="1081675"/>
            <a:chOff x="6629400" y="3005625"/>
            <a:chExt cx="2057400" cy="1081675"/>
          </a:xfrm>
        </p:grpSpPr>
        <p:sp>
          <p:nvSpPr>
            <p:cNvPr id="3164" name="Google Shape;3164;p71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65" name="Google Shape;3165;p71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Run the model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66" name="Google Shape;3166;p71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very far away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7" name="Google Shape;3167;p71"/>
          <p:cNvGrpSpPr/>
          <p:nvPr/>
        </p:nvGrpSpPr>
        <p:grpSpPr>
          <a:xfrm>
            <a:off x="457201" y="3005625"/>
            <a:ext cx="2057400" cy="1083825"/>
            <a:chOff x="457201" y="3005625"/>
            <a:chExt cx="2057400" cy="1083825"/>
          </a:xfrm>
        </p:grpSpPr>
        <p:sp>
          <p:nvSpPr>
            <p:cNvPr id="3168" name="Google Shape;3168;p71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the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69" name="Google Shape;3169;p71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0" name="Google Shape;3170;p71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71" name="Google Shape;3171;p71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3172" name="Google Shape;3172;p71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3" name="Google Shape;3173;p71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3174" name="Google Shape;3174;p71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rect b="b" l="l" r="r" t="t"/>
                <a:pathLst>
                  <a:path extrusionOk="0" h="67669" w="76484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71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71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71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71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71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71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71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71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rect b="b" l="l" r="r" t="t"/>
                <a:pathLst>
                  <a:path extrusionOk="0" h="9014" w="40184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71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rect b="b" l="l" r="r" t="t"/>
                <a:pathLst>
                  <a:path extrusionOk="0" h="17659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71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rect b="b" l="l" r="r" t="t"/>
                <a:pathLst>
                  <a:path extrusionOk="0" h="1864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71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71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71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rect b="b" l="l" r="r" t="t"/>
                <a:pathLst>
                  <a:path extrusionOk="0" h="2690" w="5983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71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71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71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71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rect b="b" l="l" r="r" t="t"/>
                <a:pathLst>
                  <a:path extrusionOk="0" h="2022" w="2009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71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71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71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71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71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71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71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71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71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rect b="b" l="l" r="r" t="t"/>
                <a:pathLst>
                  <a:path extrusionOk="0" h="2022" w="2008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71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71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71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71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71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rect b="b" l="l" r="r" t="t"/>
                <a:pathLst>
                  <a:path extrusionOk="0" h="2336" w="235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71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71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71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71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71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rect b="b" l="l" r="r" t="t"/>
                <a:pathLst>
                  <a:path extrusionOk="0" h="2047" w="11585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71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71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rect b="b" l="l" r="r" t="t"/>
                <a:pathLst>
                  <a:path extrusionOk="0" h="2060" w="11585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71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71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71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71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71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71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71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71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71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71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71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71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71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rect b="b" l="l" r="r" t="t"/>
                <a:pathLst>
                  <a:path extrusionOk="0" h="2047" w="7479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6" name="Google Shape;3226;p71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3227" name="Google Shape;3227;p71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h="29519" w="51899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71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fill="none" h="29519" w="51899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71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rect b="b" l="l" r="r" t="t"/>
                <a:pathLst>
                  <a:path extrusionOk="0" h="7256" w="51899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71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rect b="b" l="l" r="r" t="t"/>
                <a:pathLst>
                  <a:path extrusionOk="0" h="1391" w="41523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71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rect b="b" l="l" r="r" t="t"/>
                <a:pathLst>
                  <a:path extrusionOk="0" h="1391" w="20755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71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rect b="b" l="l" r="r" t="t"/>
                <a:pathLst>
                  <a:path extrusionOk="0" h="342" w="618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71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rect b="b" l="l" r="r" t="t"/>
                <a:pathLst>
                  <a:path extrusionOk="0" h="342" w="617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71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rect b="b" l="l" r="r" t="t"/>
                <a:pathLst>
                  <a:path extrusionOk="0" h="329" w="617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71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rect b="b" l="l" r="r" t="t"/>
                <a:pathLst>
                  <a:path extrusionOk="0" h="329" w="618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71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rect b="b" l="l" r="r" t="t"/>
                <a:pathLst>
                  <a:path extrusionOk="0" h="1391" w="2624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71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rect b="b" l="l" r="r" t="t"/>
                <a:pathLst>
                  <a:path extrusionOk="0" h="932" w="88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71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rect b="b" l="l" r="r" t="t"/>
                <a:pathLst>
                  <a:path extrusionOk="0" h="2927" w="51899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71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71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fill="none" h="11559" w="24402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71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h="9106" w="904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71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fill="none" h="9106" w="904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71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h="9198" w="9119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71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fill="none" h="9198" w="9119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71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71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fill="none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71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71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fill="none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71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0" name="Google Shape;3250;p71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3251" name="Google Shape;3251;p71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rect b="b" l="l" r="r" t="t"/>
                <a:pathLst>
                  <a:path extrusionOk="0" h="920" w="17043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71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rect b="b" l="l" r="r" t="t"/>
                <a:pathLst>
                  <a:path extrusionOk="0" h="920" w="5445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71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rect b="b" l="l" r="r" t="t"/>
                <a:pathLst>
                  <a:path extrusionOk="0" h="920" w="6416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71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rect b="b" l="l" r="r" t="t"/>
                <a:pathLst>
                  <a:path extrusionOk="0" h="919" w="14196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71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rect b="b" l="l" r="r" t="t"/>
                <a:pathLst>
                  <a:path extrusionOk="0" h="919" w="4645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71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rect b="b" l="l" r="r" t="t"/>
                <a:pathLst>
                  <a:path extrusionOk="0" h="4186" w="6469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71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rect b="b" l="l" r="r" t="t"/>
                <a:pathLst>
                  <a:path extrusionOk="0" h="4186" w="6468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71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rect b="b" l="l" r="r" t="t"/>
                <a:pathLst>
                  <a:path extrusionOk="0" h="3334" w="161783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71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71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71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71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71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71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71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71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71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rect b="b" l="l" r="r" t="t"/>
                <a:pathLst>
                  <a:path extrusionOk="0" h="17397" w="32405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71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rect b="b" l="l" r="r" t="t"/>
                <a:pathLst>
                  <a:path extrusionOk="0" h="52595" w="52581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71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rect b="b" l="l" r="r" t="t"/>
                <a:pathLst>
                  <a:path extrusionOk="0" h="7715" w="50167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71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rect b="b" l="l" r="r" t="t"/>
                <a:pathLst>
                  <a:path extrusionOk="0" h="47675" w="38059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71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rect b="b" l="l" r="r" t="t"/>
                <a:pathLst>
                  <a:path extrusionOk="0" h="7072" w="13723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71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rect b="b" l="l" r="r" t="t"/>
                <a:pathLst>
                  <a:path extrusionOk="0" h="29742" w="2493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71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rect b="b" l="l" r="r" t="t"/>
                <a:pathLst>
                  <a:path extrusionOk="0" h="53225" w="6245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71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rect b="b" l="l" r="r" t="t"/>
                <a:pathLst>
                  <a:path extrusionOk="0" h="4159" w="45341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71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71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71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71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71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71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71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rect b="b" l="l" r="r" t="t"/>
                <a:pathLst>
                  <a:path extrusionOk="0" h="6246" w="2493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71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rect b="b" l="l" r="r" t="t"/>
                <a:pathLst>
                  <a:path extrusionOk="0" h="5825" w="2336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71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rect b="b" l="l" r="r" t="t"/>
                <a:pathLst>
                  <a:path extrusionOk="0" h="39122" w="32942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71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rect b="b" l="l" r="r" t="t"/>
                <a:pathLst>
                  <a:path extrusionOk="0" h="2494" w="22041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72"/>
          <p:cNvSpPr/>
          <p:nvPr/>
        </p:nvSpPr>
        <p:spPr>
          <a:xfrm>
            <a:off x="7010400" y="2493575"/>
            <a:ext cx="1676400" cy="8382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72"/>
          <p:cNvSpPr/>
          <p:nvPr/>
        </p:nvSpPr>
        <p:spPr>
          <a:xfrm>
            <a:off x="457200" y="2493575"/>
            <a:ext cx="1676400" cy="8382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72"/>
          <p:cNvSpPr/>
          <p:nvPr/>
        </p:nvSpPr>
        <p:spPr>
          <a:xfrm>
            <a:off x="3368513" y="3893763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72"/>
          <p:cNvSpPr/>
          <p:nvPr/>
        </p:nvSpPr>
        <p:spPr>
          <a:xfrm>
            <a:off x="3368513" y="1139863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7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294" name="Google Shape;3294;p72"/>
          <p:cNvGrpSpPr/>
          <p:nvPr/>
        </p:nvGrpSpPr>
        <p:grpSpPr>
          <a:xfrm>
            <a:off x="695825" y="1139863"/>
            <a:ext cx="1199150" cy="1301625"/>
            <a:chOff x="1183750" y="1120025"/>
            <a:chExt cx="1199150" cy="1301625"/>
          </a:xfrm>
        </p:grpSpPr>
        <p:sp>
          <p:nvSpPr>
            <p:cNvPr id="3295" name="Google Shape;3295;p72"/>
            <p:cNvSpPr/>
            <p:nvPr/>
          </p:nvSpPr>
          <p:spPr>
            <a:xfrm>
              <a:off x="1803325" y="1134425"/>
              <a:ext cx="36200" cy="296200"/>
            </a:xfrm>
            <a:custGeom>
              <a:rect b="b" l="l" r="r" t="t"/>
              <a:pathLst>
                <a:path extrusionOk="0" h="11848" w="1448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2"/>
            <p:cNvSpPr/>
            <p:nvPr/>
          </p:nvSpPr>
          <p:spPr>
            <a:xfrm>
              <a:off x="2014325" y="1218325"/>
              <a:ext cx="222875" cy="296525"/>
            </a:xfrm>
            <a:custGeom>
              <a:rect b="b" l="l" r="r" t="t"/>
              <a:pathLst>
                <a:path extrusionOk="0" h="11861" w="8915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2"/>
            <p:cNvSpPr/>
            <p:nvPr/>
          </p:nvSpPr>
          <p:spPr>
            <a:xfrm>
              <a:off x="2109425" y="1690925"/>
              <a:ext cx="259075" cy="36200"/>
            </a:xfrm>
            <a:custGeom>
              <a:rect b="b" l="l" r="r" t="t"/>
              <a:pathLst>
                <a:path extrusionOk="0" h="1448" w="10363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2"/>
            <p:cNvSpPr/>
            <p:nvPr/>
          </p:nvSpPr>
          <p:spPr>
            <a:xfrm>
              <a:off x="2035775" y="1900975"/>
              <a:ext cx="285650" cy="191175"/>
            </a:xfrm>
            <a:custGeom>
              <a:rect b="b" l="l" r="r" t="t"/>
              <a:pathLst>
                <a:path extrusionOk="0" h="7647" w="11426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2"/>
            <p:cNvSpPr/>
            <p:nvPr/>
          </p:nvSpPr>
          <p:spPr>
            <a:xfrm>
              <a:off x="1997350" y="1939075"/>
              <a:ext cx="148600" cy="292375"/>
            </a:xfrm>
            <a:custGeom>
              <a:rect b="b" l="l" r="r" t="t"/>
              <a:pathLst>
                <a:path extrusionOk="0" h="11695" w="5944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2"/>
            <p:cNvSpPr/>
            <p:nvPr/>
          </p:nvSpPr>
          <p:spPr>
            <a:xfrm>
              <a:off x="1749200" y="2006650"/>
              <a:ext cx="152125" cy="400575"/>
            </a:xfrm>
            <a:custGeom>
              <a:rect b="b" l="l" r="r" t="t"/>
              <a:pathLst>
                <a:path extrusionOk="0" h="16023" w="6085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2"/>
            <p:cNvSpPr/>
            <p:nvPr/>
          </p:nvSpPr>
          <p:spPr>
            <a:xfrm>
              <a:off x="1496900" y="1950925"/>
              <a:ext cx="160125" cy="256825"/>
            </a:xfrm>
            <a:custGeom>
              <a:rect b="b" l="l" r="r" t="t"/>
              <a:pathLst>
                <a:path extrusionOk="0" h="10273" w="6405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2"/>
            <p:cNvSpPr/>
            <p:nvPr/>
          </p:nvSpPr>
          <p:spPr>
            <a:xfrm>
              <a:off x="1203275" y="1889125"/>
              <a:ext cx="391950" cy="276675"/>
            </a:xfrm>
            <a:custGeom>
              <a:rect b="b" l="l" r="r" t="t"/>
              <a:pathLst>
                <a:path extrusionOk="0" h="11067" w="15678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2"/>
            <p:cNvSpPr/>
            <p:nvPr/>
          </p:nvSpPr>
          <p:spPr>
            <a:xfrm>
              <a:off x="1282050" y="1700525"/>
              <a:ext cx="251375" cy="36225"/>
            </a:xfrm>
            <a:custGeom>
              <a:rect b="b" l="l" r="r" t="t"/>
              <a:pathLst>
                <a:path extrusionOk="0" h="1449" w="10055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2"/>
            <p:cNvSpPr/>
            <p:nvPr/>
          </p:nvSpPr>
          <p:spPr>
            <a:xfrm>
              <a:off x="1263775" y="1375850"/>
              <a:ext cx="330800" cy="172925"/>
            </a:xfrm>
            <a:custGeom>
              <a:rect b="b" l="l" r="r" t="t"/>
              <a:pathLst>
                <a:path extrusionOk="0" h="6917" w="13232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2"/>
            <p:cNvSpPr/>
            <p:nvPr/>
          </p:nvSpPr>
          <p:spPr>
            <a:xfrm>
              <a:off x="1601275" y="1325900"/>
              <a:ext cx="36525" cy="179975"/>
            </a:xfrm>
            <a:custGeom>
              <a:rect b="b" l="l" r="r" t="t"/>
              <a:pathLst>
                <a:path extrusionOk="0" h="7199" w="1461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2"/>
            <p:cNvSpPr/>
            <p:nvPr/>
          </p:nvSpPr>
          <p:spPr>
            <a:xfrm>
              <a:off x="1494325" y="1391550"/>
              <a:ext cx="654200" cy="654175"/>
            </a:xfrm>
            <a:custGeom>
              <a:rect b="b" l="l" r="r" t="t"/>
              <a:pathLst>
                <a:path extrusionOk="0" h="26167" w="26168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2"/>
            <p:cNvSpPr/>
            <p:nvPr/>
          </p:nvSpPr>
          <p:spPr>
            <a:xfrm>
              <a:off x="1579175" y="1483125"/>
              <a:ext cx="484475" cy="484150"/>
            </a:xfrm>
            <a:custGeom>
              <a:rect b="b" l="l" r="r" t="t"/>
              <a:pathLst>
                <a:path extrusionOk="0" h="19366" w="19379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2"/>
            <p:cNvSpPr/>
            <p:nvPr/>
          </p:nvSpPr>
          <p:spPr>
            <a:xfrm>
              <a:off x="1612150" y="1515775"/>
              <a:ext cx="418525" cy="418850"/>
            </a:xfrm>
            <a:custGeom>
              <a:rect b="b" l="l" r="r" t="t"/>
              <a:pathLst>
                <a:path extrusionOk="0" h="16754" w="16741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2"/>
            <p:cNvSpPr/>
            <p:nvPr/>
          </p:nvSpPr>
          <p:spPr>
            <a:xfrm>
              <a:off x="1690600" y="1594550"/>
              <a:ext cx="261625" cy="261300"/>
            </a:xfrm>
            <a:custGeom>
              <a:rect b="b" l="l" r="r" t="t"/>
              <a:pathLst>
                <a:path extrusionOk="0" h="10452" w="10465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2"/>
            <p:cNvSpPr/>
            <p:nvPr/>
          </p:nvSpPr>
          <p:spPr>
            <a:xfrm>
              <a:off x="1721025" y="1624650"/>
              <a:ext cx="200800" cy="201100"/>
            </a:xfrm>
            <a:custGeom>
              <a:rect b="b" l="l" r="r" t="t"/>
              <a:pathLst>
                <a:path extrusionOk="0" h="8044" w="8032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2"/>
            <p:cNvSpPr/>
            <p:nvPr/>
          </p:nvSpPr>
          <p:spPr>
            <a:xfrm>
              <a:off x="1788900" y="11200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2"/>
            <p:cNvSpPr/>
            <p:nvPr/>
          </p:nvSpPr>
          <p:spPr>
            <a:xfrm>
              <a:off x="2186600" y="120390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2"/>
            <p:cNvSpPr/>
            <p:nvPr/>
          </p:nvSpPr>
          <p:spPr>
            <a:xfrm>
              <a:off x="1267625" y="16861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2"/>
            <p:cNvSpPr/>
            <p:nvPr/>
          </p:nvSpPr>
          <p:spPr>
            <a:xfrm>
              <a:off x="1183750" y="2118075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2"/>
            <p:cNvSpPr/>
            <p:nvPr/>
          </p:nvSpPr>
          <p:spPr>
            <a:xfrm>
              <a:off x="1544600" y="2156800"/>
              <a:ext cx="65025" cy="65350"/>
            </a:xfrm>
            <a:custGeom>
              <a:rect b="b" l="l" r="r" t="t"/>
              <a:pathLst>
                <a:path extrusionOk="0" h="2614" w="2601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2"/>
            <p:cNvSpPr/>
            <p:nvPr/>
          </p:nvSpPr>
          <p:spPr>
            <a:xfrm>
              <a:off x="1735125" y="2356300"/>
              <a:ext cx="65025" cy="65350"/>
            </a:xfrm>
            <a:custGeom>
              <a:rect b="b" l="l" r="r" t="t"/>
              <a:pathLst>
                <a:path extrusionOk="0" h="2614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2"/>
            <p:cNvSpPr/>
            <p:nvPr/>
          </p:nvSpPr>
          <p:spPr>
            <a:xfrm>
              <a:off x="2095025" y="2180500"/>
              <a:ext cx="65325" cy="65025"/>
            </a:xfrm>
            <a:custGeom>
              <a:rect b="b" l="l" r="r" t="t"/>
              <a:pathLst>
                <a:path extrusionOk="0" h="2601" w="2613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2"/>
            <p:cNvSpPr/>
            <p:nvPr/>
          </p:nvSpPr>
          <p:spPr>
            <a:xfrm>
              <a:off x="2270475" y="204155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2"/>
            <p:cNvSpPr/>
            <p:nvPr/>
          </p:nvSpPr>
          <p:spPr>
            <a:xfrm>
              <a:off x="2317875" y="16765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2"/>
            <p:cNvSpPr/>
            <p:nvPr/>
          </p:nvSpPr>
          <p:spPr>
            <a:xfrm>
              <a:off x="1586875" y="1311500"/>
              <a:ext cx="65025" cy="65325"/>
            </a:xfrm>
            <a:custGeom>
              <a:rect b="b" l="l" r="r" t="t"/>
              <a:pathLst>
                <a:path extrusionOk="0" h="2613" w="2601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2"/>
            <p:cNvSpPr/>
            <p:nvPr/>
          </p:nvSpPr>
          <p:spPr>
            <a:xfrm>
              <a:off x="1249375" y="136145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2" name="Google Shape;3322;p72"/>
          <p:cNvGrpSpPr/>
          <p:nvPr/>
        </p:nvGrpSpPr>
        <p:grpSpPr>
          <a:xfrm>
            <a:off x="3604778" y="4130225"/>
            <a:ext cx="365674" cy="365298"/>
            <a:chOff x="2418003" y="2287650"/>
            <a:chExt cx="365674" cy="365298"/>
          </a:xfrm>
        </p:grpSpPr>
        <p:sp>
          <p:nvSpPr>
            <p:cNvPr id="3323" name="Google Shape;3323;p72"/>
            <p:cNvSpPr/>
            <p:nvPr/>
          </p:nvSpPr>
          <p:spPr>
            <a:xfrm>
              <a:off x="2479080" y="2287650"/>
              <a:ext cx="245504" cy="279770"/>
            </a:xfrm>
            <a:custGeom>
              <a:rect b="b" l="l" r="r" t="t"/>
              <a:pathLst>
                <a:path extrusionOk="0" h="8181" w="7179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2"/>
            <p:cNvSpPr/>
            <p:nvPr/>
          </p:nvSpPr>
          <p:spPr>
            <a:xfrm>
              <a:off x="2418003" y="2503060"/>
              <a:ext cx="365674" cy="149888"/>
            </a:xfrm>
            <a:custGeom>
              <a:rect b="b" l="l" r="r" t="t"/>
              <a:pathLst>
                <a:path extrusionOk="0" h="4383" w="10693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5" name="Google Shape;3325;p72"/>
          <p:cNvGrpSpPr/>
          <p:nvPr/>
        </p:nvGrpSpPr>
        <p:grpSpPr>
          <a:xfrm>
            <a:off x="3608423" y="1379769"/>
            <a:ext cx="358390" cy="358390"/>
            <a:chOff x="3209573" y="3461582"/>
            <a:chExt cx="358390" cy="358390"/>
          </a:xfrm>
        </p:grpSpPr>
        <p:sp>
          <p:nvSpPr>
            <p:cNvPr id="3326" name="Google Shape;3326;p72"/>
            <p:cNvSpPr/>
            <p:nvPr/>
          </p:nvSpPr>
          <p:spPr>
            <a:xfrm>
              <a:off x="3269247" y="3461582"/>
              <a:ext cx="239041" cy="274914"/>
            </a:xfrm>
            <a:custGeom>
              <a:rect b="b" l="l" r="r" t="t"/>
              <a:pathLst>
                <a:path extrusionOk="0" h="8039" w="699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2"/>
            <p:cNvSpPr/>
            <p:nvPr/>
          </p:nvSpPr>
          <p:spPr>
            <a:xfrm>
              <a:off x="3209573" y="3673333"/>
              <a:ext cx="358390" cy="146639"/>
            </a:xfrm>
            <a:custGeom>
              <a:rect b="b" l="l" r="r" t="t"/>
              <a:pathLst>
                <a:path extrusionOk="0" h="4288" w="1048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8" name="Google Shape;3328;p72"/>
          <p:cNvSpPr txBox="1"/>
          <p:nvPr/>
        </p:nvSpPr>
        <p:spPr>
          <a:xfrm>
            <a:off x="5715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29" name="Google Shape;3329;p72"/>
          <p:cNvGrpSpPr/>
          <p:nvPr/>
        </p:nvGrpSpPr>
        <p:grpSpPr>
          <a:xfrm>
            <a:off x="4327663" y="1222250"/>
            <a:ext cx="2057400" cy="673400"/>
            <a:chOff x="4327663" y="1222250"/>
            <a:chExt cx="2057400" cy="673400"/>
          </a:xfrm>
        </p:grpSpPr>
        <p:sp>
          <p:nvSpPr>
            <p:cNvPr id="3330" name="Google Shape;3330;p72"/>
            <p:cNvSpPr txBox="1"/>
            <p:nvPr/>
          </p:nvSpPr>
          <p:spPr>
            <a:xfrm>
              <a:off x="4327663" y="12222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31" name="Google Shape;3331;p72"/>
            <p:cNvSpPr txBox="1"/>
            <p:nvPr/>
          </p:nvSpPr>
          <p:spPr>
            <a:xfrm>
              <a:off x="4327663" y="15638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2" name="Google Shape;3332;p72"/>
          <p:cNvGrpSpPr/>
          <p:nvPr/>
        </p:nvGrpSpPr>
        <p:grpSpPr>
          <a:xfrm>
            <a:off x="4327663" y="3976175"/>
            <a:ext cx="2057400" cy="673400"/>
            <a:chOff x="4327663" y="3976175"/>
            <a:chExt cx="2057400" cy="673400"/>
          </a:xfrm>
        </p:grpSpPr>
        <p:sp>
          <p:nvSpPr>
            <p:cNvPr id="3333" name="Google Shape;3333;p72"/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34" name="Google Shape;3334;p72"/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35" name="Google Shape;3335;p72"/>
          <p:cNvSpPr txBox="1"/>
          <p:nvPr/>
        </p:nvSpPr>
        <p:spPr>
          <a:xfrm>
            <a:off x="71247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Algorithms + techniques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36" name="Google Shape;3336;p72"/>
          <p:cNvGrpSpPr/>
          <p:nvPr/>
        </p:nvGrpSpPr>
        <p:grpSpPr>
          <a:xfrm>
            <a:off x="3145437" y="2398525"/>
            <a:ext cx="3450550" cy="1088388"/>
            <a:chOff x="3145437" y="2398525"/>
            <a:chExt cx="3450550" cy="1088388"/>
          </a:xfrm>
        </p:grpSpPr>
        <p:sp>
          <p:nvSpPr>
            <p:cNvPr id="3337" name="Google Shape;3337;p72"/>
            <p:cNvSpPr txBox="1"/>
            <p:nvPr/>
          </p:nvSpPr>
          <p:spPr>
            <a:xfrm>
              <a:off x="314543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8" name="Google Shape;3338;p72"/>
            <p:cNvSpPr txBox="1"/>
            <p:nvPr/>
          </p:nvSpPr>
          <p:spPr>
            <a:xfrm>
              <a:off x="514818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9" name="Google Shape;3339;p72"/>
            <p:cNvSpPr txBox="1"/>
            <p:nvPr/>
          </p:nvSpPr>
          <p:spPr>
            <a:xfrm>
              <a:off x="314543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Dependencies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0" name="Google Shape;3340;p72"/>
            <p:cNvSpPr txBox="1"/>
            <p:nvPr/>
          </p:nvSpPr>
          <p:spPr>
            <a:xfrm>
              <a:off x="514818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Structures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1" name="Google Shape;3341;p72"/>
          <p:cNvGrpSpPr/>
          <p:nvPr/>
        </p:nvGrpSpPr>
        <p:grpSpPr>
          <a:xfrm>
            <a:off x="3198063" y="2369213"/>
            <a:ext cx="3410100" cy="1133400"/>
            <a:chOff x="3286125" y="2433675"/>
            <a:chExt cx="3410100" cy="1133400"/>
          </a:xfrm>
        </p:grpSpPr>
        <p:cxnSp>
          <p:nvCxnSpPr>
            <p:cNvPr id="3342" name="Google Shape;3342;p72"/>
            <p:cNvCxnSpPr/>
            <p:nvPr/>
          </p:nvCxnSpPr>
          <p:spPr>
            <a:xfrm>
              <a:off x="3286125" y="3000375"/>
              <a:ext cx="341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3" name="Google Shape;3343;p72"/>
            <p:cNvCxnSpPr/>
            <p:nvPr/>
          </p:nvCxnSpPr>
          <p:spPr>
            <a:xfrm>
              <a:off x="4991175" y="2433675"/>
              <a:ext cx="0" cy="11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344" name="Google Shape;3344;p72"/>
          <p:cNvCxnSpPr>
            <a:stCxn id="3290" idx="3"/>
            <a:endCxn id="3292" idx="2"/>
          </p:cNvCxnSpPr>
          <p:nvPr/>
        </p:nvCxnSpPr>
        <p:spPr>
          <a:xfrm flipH="1" rot="10800000">
            <a:off x="2133600" y="1559075"/>
            <a:ext cx="1234800" cy="1353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5" name="Google Shape;3345;p72"/>
          <p:cNvCxnSpPr>
            <a:stCxn id="3290" idx="3"/>
            <a:endCxn id="3291" idx="2"/>
          </p:cNvCxnSpPr>
          <p:nvPr/>
        </p:nvCxnSpPr>
        <p:spPr>
          <a:xfrm>
            <a:off x="2133600" y="2912675"/>
            <a:ext cx="1234800" cy="1400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73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credit </a:t>
            </a:r>
            <a:r>
              <a:rPr b="1" lang="en" sz="11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in your final presentation.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51" name="Google Shape;3351;p7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52" name="Google Shape;3352;p7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Selection</a:t>
            </a:r>
            <a:endParaRPr/>
          </a:p>
        </p:txBody>
      </p:sp>
      <p:pic>
        <p:nvPicPr>
          <p:cNvPr id="538" name="Google Shape;5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0" y="957475"/>
            <a:ext cx="5737002" cy="1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50" y="2376206"/>
            <a:ext cx="5792301" cy="244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20"/>
          <p:cNvGrpSpPr/>
          <p:nvPr/>
        </p:nvGrpSpPr>
        <p:grpSpPr>
          <a:xfrm>
            <a:off x="6038501" y="919550"/>
            <a:ext cx="2990047" cy="3762375"/>
            <a:chOff x="3229376" y="1038225"/>
            <a:chExt cx="2990047" cy="3762375"/>
          </a:xfrm>
        </p:grpSpPr>
        <p:sp>
          <p:nvSpPr>
            <p:cNvPr id="541" name="Google Shape;541;p20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20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546" name="Google Shape;546;p20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7" name="Google Shape;547;p20"/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sp>
              <p:nvSpPr>
                <p:cNvPr id="548" name="Google Shape;548;p20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rect b="b" l="l" r="r" t="t"/>
                  <a:pathLst>
                    <a:path extrusionOk="0" h="17739" w="25207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20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rect b="b" l="l" r="r" t="t"/>
                  <a:pathLst>
                    <a:path extrusionOk="0" h="668" w="1347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20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rect b="b" l="l" r="r" t="t"/>
                  <a:pathLst>
                    <a:path extrusionOk="0" h="681" w="1511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20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rect b="b" l="l" r="r" t="t"/>
                  <a:pathLst>
                    <a:path extrusionOk="0" h="1824" w="2232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20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rect b="b" l="l" r="r" t="t"/>
                  <a:pathLst>
                    <a:path extrusionOk="0" h="3537" w="1008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20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rect b="b" l="l" r="r" t="t"/>
                  <a:pathLst>
                    <a:path extrusionOk="0" h="53350" w="14611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20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rect b="b" l="l" r="r" t="t"/>
                  <a:pathLst>
                    <a:path extrusionOk="0" h="4884" w="4191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20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rect b="b" l="l" r="r" t="t"/>
                  <a:pathLst>
                    <a:path extrusionOk="0" h="2694" w="5986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20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rect b="b" l="l" r="r" t="t"/>
                  <a:pathLst>
                    <a:path extrusionOk="0" h="1783" w="2178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rect b="b" l="l" r="r" t="t"/>
                  <a:pathLst>
                    <a:path extrusionOk="0" h="1715" w="1906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20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20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rect b="b" l="l" r="r" t="t"/>
                  <a:pathLst>
                    <a:path extrusionOk="0" h="54684" w="16677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20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rect b="b" l="l" r="r" t="t"/>
                  <a:pathLst>
                    <a:path extrusionOk="0" h="4925" w="4721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20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rect b="b" l="l" r="r" t="t"/>
                  <a:pathLst>
                    <a:path extrusionOk="0" h="2694" w="6598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20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20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rect b="b" l="l" r="r" t="t"/>
                  <a:pathLst>
                    <a:path extrusionOk="0" h="1783" w="2177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20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rect b="b" l="l" r="r" t="t"/>
                  <a:pathLst>
                    <a:path extrusionOk="0" h="1715" w="1905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20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20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rect b="b" l="l" r="r" t="t"/>
                  <a:pathLst>
                    <a:path extrusionOk="0" h="5292" w="4449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20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rect b="b" l="l" r="r" t="t"/>
                  <a:pathLst>
                    <a:path extrusionOk="0" h="8557" w="7415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20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rect b="b" l="l" r="r" t="t"/>
                  <a:pathLst>
                    <a:path extrusionOk="0" h="2735" w="177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20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rect b="b" l="l" r="r" t="t"/>
                  <a:pathLst>
                    <a:path extrusionOk="0" h="11318" w="12053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0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rect b="b" l="l" r="r" t="t"/>
                  <a:pathLst>
                    <a:path extrusionOk="0" h="1062" w="1783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0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rect b="b" l="l" r="r" t="t"/>
                  <a:pathLst>
                    <a:path extrusionOk="0" h="3579" w="1606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0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rect b="b" l="l" r="r" t="t"/>
                  <a:pathLst>
                    <a:path extrusionOk="0" h="259" w="395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0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rect b="b" l="l" r="r" t="t"/>
                  <a:pathLst>
                    <a:path extrusionOk="0" h="776" w="3035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0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rect b="b" l="l" r="r" t="t"/>
                  <a:pathLst>
                    <a:path extrusionOk="0" h="735" w="1307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20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rect b="b" l="l" r="r" t="t"/>
                  <a:pathLst>
                    <a:path extrusionOk="0" h="1116" w="2027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0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rect b="b" l="l" r="r" t="t"/>
                  <a:pathLst>
                    <a:path extrusionOk="0" h="845" w="477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20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rect b="b" l="l" r="r" t="t"/>
                  <a:pathLst>
                    <a:path extrusionOk="0" h="1850" w="1185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0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rect b="b" l="l" r="r" t="t"/>
                  <a:pathLst>
                    <a:path extrusionOk="0" h="437" w="1048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0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rect b="b" l="l" r="r" t="t"/>
                  <a:pathLst>
                    <a:path extrusionOk="0" h="13713" w="13767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0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rect b="b" l="l" r="r" t="t"/>
                  <a:pathLst>
                    <a:path extrusionOk="0" h="899" w="912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0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rect b="b" l="l" r="r" t="t"/>
                  <a:pathLst>
                    <a:path extrusionOk="0" h="26675" w="26989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rect b="b" l="l" r="r" t="t"/>
                  <a:pathLst>
                    <a:path extrusionOk="0" h="7373" w="9564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4" name="Google Shape;584;p20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585" name="Google Shape;585;p20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20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20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20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rect b="b" l="l" r="r" t="t"/>
                    <a:pathLst>
                      <a:path extrusionOk="0" h="1688" w="27125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20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rect b="b" l="l" r="r" t="t"/>
                    <a:pathLst>
                      <a:path extrusionOk="0" h="7115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20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20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rect b="b" l="l" r="r" t="t"/>
                    <a:pathLst>
                      <a:path extrusionOk="0" h="2477" w="2491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20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20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rect b="b" l="l" r="r" t="t"/>
                    <a:pathLst>
                      <a:path extrusionOk="0" h="5374" w="16419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20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20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20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20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20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rect b="b" l="l" r="r" t="t"/>
                    <a:pathLst>
                      <a:path extrusionOk="0" h="7020" w="9999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" name="Google Shape;599;p20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" name="Google Shape;600;p20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" name="Google Shape;601;p20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" name="Google Shape;602;p20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0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rect b="b" l="l" r="r" t="t"/>
                    <a:pathLst>
                      <a:path extrusionOk="0" h="2409" w="2408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0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rect b="b" l="l" r="r" t="t"/>
                    <a:pathLst>
                      <a:path extrusionOk="0" h="7020" w="9998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0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0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rect b="b" l="l" r="r" t="t"/>
                    <a:pathLst>
                      <a:path extrusionOk="0" h="13767" w="22581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20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rect b="b" l="l" r="r" t="t"/>
                    <a:pathLst>
                      <a:path extrusionOk="0" h="3987" w="15032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20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20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20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20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0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rect b="b" l="l" r="r" t="t"/>
                    <a:pathLst>
                      <a:path extrusionOk="0" h="2191" w="9428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0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rect b="b" l="l" r="r" t="t"/>
                    <a:pathLst>
                      <a:path extrusionOk="0" h="1144" w="789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0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rect b="b" l="l" r="r" t="t"/>
                    <a:pathLst>
                      <a:path extrusionOk="0" h="3034" w="3837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fill="none" h="78609" w="38184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20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20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rect b="b" l="l" r="r" t="t"/>
                    <a:pathLst>
                      <a:path extrusionOk="0" h="1687" w="27125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2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h="78609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9" name="Google Shape;619;p20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rect b="b" l="l" r="r" t="t"/>
                  <a:pathLst>
                    <a:path extrusionOk="0" h="43448" w="20813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0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rect b="b" l="l" r="r" t="t"/>
                  <a:pathLst>
                    <a:path extrusionOk="0" h="6911" w="7048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74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58" name="Google Shape;3358;p74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be a Premium user on </a:t>
            </a:r>
            <a:r>
              <a:rPr b="1" lang="en" sz="11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59" name="Google Shape;3359;p74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75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5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5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367" name="Google Shape;3367;p75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3368" name="Google Shape;3368;p7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369" name="Google Shape;3369;p7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370" name="Google Shape;3370;p7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1" name="Google Shape;3371;p7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72" name="Google Shape;3372;p7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3" name="Google Shape;3373;p7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74" name="Google Shape;3374;p7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375" name="Google Shape;3375;p7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6" name="Google Shape;3376;p7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77" name="Google Shape;3377;p7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378" name="Google Shape;3378;p7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9" name="Google Shape;3379;p7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0" name="Google Shape;3380;p7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1" name="Google Shape;3381;p7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82" name="Google Shape;3382;p7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383" name="Google Shape;3383;p7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384" name="Google Shape;3384;p7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5" name="Google Shape;3385;p7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6" name="Google Shape;3386;p7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87" name="Google Shape;3387;p7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8" name="Google Shape;3388;p7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9" name="Google Shape;3389;p7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0" name="Google Shape;3390;p7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91" name="Google Shape;3391;p7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392" name="Google Shape;3392;p7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393" name="Google Shape;3393;p7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4" name="Google Shape;3394;p7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5" name="Google Shape;3395;p7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396" name="Google Shape;3396;p7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7" name="Google Shape;3397;p7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98" name="Google Shape;3398;p7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399" name="Google Shape;3399;p7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400" name="Google Shape;3400;p7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7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2" name="Google Shape;3402;p7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403" name="Google Shape;3403;p7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7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5" name="Google Shape;3405;p7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6" name="Google Shape;3406;p7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7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Models</a:t>
            </a:r>
            <a:endParaRPr sz="4200"/>
          </a:p>
        </p:txBody>
      </p:sp>
      <p:graphicFrame>
        <p:nvGraphicFramePr>
          <p:cNvPr id="626" name="Google Shape;626;p21"/>
          <p:cNvGraphicFramePr/>
          <p:nvPr/>
        </p:nvGraphicFramePr>
        <p:xfrm>
          <a:off x="2045638" y="1348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{A08E21AC-1556-4559-BEFF-E64AA91110DA}</a:tableStyleId>
              </a:tblPr>
              <a:tblGrid>
                <a:gridCol w="842925"/>
                <a:gridCol w="4209800"/>
              </a:tblGrid>
              <a:tr h="63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Logistic regression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3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NuSVC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63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BernoulliNB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3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AdaBoostClassifier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3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Linear Discriminant Analysis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025"/>
            <a:ext cx="9143998" cy="404947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 Regression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3"/>
          <p:cNvGrpSpPr/>
          <p:nvPr/>
        </p:nvGrpSpPr>
        <p:grpSpPr>
          <a:xfrm>
            <a:off x="6236076" y="727841"/>
            <a:ext cx="2550136" cy="3687818"/>
            <a:chOff x="3346589" y="1035541"/>
            <a:chExt cx="2550136" cy="3687818"/>
          </a:xfrm>
        </p:grpSpPr>
        <p:grpSp>
          <p:nvGrpSpPr>
            <p:cNvPr id="638" name="Google Shape;638;p23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4" name="Google Shape;674;p23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3"/>
          <p:cNvSpPr/>
          <p:nvPr/>
        </p:nvSpPr>
        <p:spPr>
          <a:xfrm>
            <a:off x="139425" y="751950"/>
            <a:ext cx="5866800" cy="3639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3"/>
          <p:cNvSpPr txBox="1"/>
          <p:nvPr/>
        </p:nvSpPr>
        <p:spPr>
          <a:xfrm>
            <a:off x="457200" y="1030479"/>
            <a:ext cx="2061000" cy="89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78" name="Google Shape;678;p23"/>
          <p:cNvCxnSpPr>
            <a:stCxn id="676" idx="3"/>
            <a:endCxn id="674" idx="2"/>
          </p:cNvCxnSpPr>
          <p:nvPr/>
        </p:nvCxnSpPr>
        <p:spPr>
          <a:xfrm>
            <a:off x="6006225" y="2571750"/>
            <a:ext cx="837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79" name="Google Shape;6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3" y="1318423"/>
            <a:ext cx="5710125" cy="25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